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3.xml" ContentType="application/vnd.openxmlformats-officedocument.customXmlProperties+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docMetadata/LabelInfo.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Layouts/slideLayout50.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2.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1.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32.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64.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4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62.xml" ContentType="application/vnd.openxmlformats-officedocument.presentationml.slideLayout+xml"/>
  <Override PartName="/ppt/slideLayouts/slideLayout41.xml" ContentType="application/vnd.openxmlformats-officedocument.presentationml.slideLayout+xml"/>
  <Override PartName="/ppt/slideLayouts/slideLayout63.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5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54.xml.rels" ContentType="application/vnd.openxmlformats-package.relationships+xml"/>
  <Override PartName="/ppt/slideLayouts/_rels/slideLayout32.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55.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5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64.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62.xml.rels" ContentType="application/vnd.openxmlformats-package.relationships+xml"/>
  <Override PartName="/ppt/slideLayouts/_rels/slideLayout40.xml.rels" ContentType="application/vnd.openxmlformats-package.relationships+xml"/>
  <Override PartName="/ppt/slideLayouts/_rels/slideLayout63.xml.rels" ContentType="application/vnd.openxmlformats-package.relationships+xml"/>
  <Override PartName="/ppt/slideLayouts/_rels/slideLayout41.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presProps.xml" ContentType="application/vnd.openxmlformats-officedocument.presentationml.presProps+xml"/>
  <Override PartName="/ppt/media/image1.png" ContentType="image/png"/>
  <Override PartName="/ppt/media/image2.png" ContentType="image/png"/>
  <Override PartName="/ppt/media/image30.png" ContentType="image/png"/>
  <Override PartName="/ppt/media/image3.png" ContentType="image/png"/>
  <Override PartName="/ppt/media/image31.png" ContentType="image/png"/>
  <Override PartName="/ppt/media/image4.png" ContentType="image/png"/>
  <Override PartName="/ppt/media/image5.png" ContentType="image/png"/>
  <Override PartName="/ppt/media/image32.png" ContentType="image/png"/>
  <Override PartName="/ppt/media/image10.png" ContentType="image/png"/>
  <Override PartName="/ppt/media/image6.png" ContentType="image/png"/>
  <Override PartName="/ppt/media/image11.png" ContentType="image/png"/>
  <Override PartName="/ppt/media/image33.png" ContentType="image/png"/>
  <Override PartName="/ppt/media/image7.png" ContentType="image/png"/>
  <Override PartName="/ppt/media/image12.png" ContentType="image/png"/>
  <Override PartName="/ppt/media/image34.png" ContentType="image/png"/>
  <Override PartName="/ppt/media/image8.png" ContentType="image/png"/>
  <Override PartName="/ppt/media/image13.png" ContentType="image/png"/>
  <Override PartName="/ppt/media/image35.png" ContentType="image/png"/>
  <Override PartName="/ppt/media/image9.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54.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55.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56.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4.xml.rels" ContentType="application/vnd.openxmlformats-package.relationships+xml"/>
  <Override PartName="/ppt/slides/_rels/slide47.xml.rels" ContentType="application/vnd.openxmlformats-package.relationships+xml"/>
  <Override PartName="/ppt/slides/_rels/slide25.xml.rels" ContentType="application/vnd.openxmlformats-package.relationships+xml"/>
  <Override PartName="/ppt/slides/_rels/slide48.xml.rels" ContentType="application/vnd.openxmlformats-package.relationships+xml"/>
  <Override PartName="/ppt/slides/_rels/slide26.xml.rels" ContentType="application/vnd.openxmlformats-package.relationships+xml"/>
  <Override PartName="/ppt/slides/_rels/slide4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52.xml.rels" ContentType="application/vnd.openxmlformats-package.relationships+xml"/>
  <Override PartName="/ppt/slides/_rels/slide30.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5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48.xml" ContentType="application/vnd.openxmlformats-officedocument.presentationml.slide+xml"/>
  <Override PartName="/ppt/slides/slide27.xml" ContentType="application/vnd.openxmlformats-officedocument.presentationml.slide+xml"/>
  <Override PartName="/ppt/slides/slide49.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microsoft.com/office/2020/02/relationships/classificationlabels" Target="docMetadata/LabelInfo.xml"/><Relationship Id="rId8"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5" name="PlaceHolder 2"/>
          <p:cNvSpPr>
            <a:spLocks noGrp="1"/>
          </p:cNvSpPr>
          <p:nvPr>
            <p:ph/>
          </p:nvPr>
        </p:nvSpPr>
        <p:spPr>
          <a:xfrm>
            <a:off x="893880" y="2073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6" name="PlaceHolder 3"/>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8"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9"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30"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31" name="PlaceHolder 5"/>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33" name="PlaceHolder 2"/>
          <p:cNvSpPr>
            <a:spLocks noGrp="1"/>
          </p:cNvSpPr>
          <p:nvPr>
            <p:ph/>
          </p:nvPr>
        </p:nvSpPr>
        <p:spPr>
          <a:xfrm>
            <a:off x="89388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34" name="PlaceHolder 3"/>
          <p:cNvSpPr>
            <a:spLocks noGrp="1"/>
          </p:cNvSpPr>
          <p:nvPr>
            <p:ph/>
          </p:nvPr>
        </p:nvSpPr>
        <p:spPr>
          <a:xfrm>
            <a:off x="25466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35" name="PlaceHolder 4"/>
          <p:cNvSpPr>
            <a:spLocks noGrp="1"/>
          </p:cNvSpPr>
          <p:nvPr>
            <p:ph/>
          </p:nvPr>
        </p:nvSpPr>
        <p:spPr>
          <a:xfrm>
            <a:off x="41990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36" name="PlaceHolder 5"/>
          <p:cNvSpPr>
            <a:spLocks noGrp="1"/>
          </p:cNvSpPr>
          <p:nvPr>
            <p:ph/>
          </p:nvPr>
        </p:nvSpPr>
        <p:spPr>
          <a:xfrm>
            <a:off x="89388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37" name="PlaceHolder 6"/>
          <p:cNvSpPr>
            <a:spLocks noGrp="1"/>
          </p:cNvSpPr>
          <p:nvPr>
            <p:ph/>
          </p:nvPr>
        </p:nvSpPr>
        <p:spPr>
          <a:xfrm>
            <a:off x="25466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38" name="PlaceHolder 7"/>
          <p:cNvSpPr>
            <a:spLocks noGrp="1"/>
          </p:cNvSpPr>
          <p:nvPr>
            <p:ph/>
          </p:nvPr>
        </p:nvSpPr>
        <p:spPr>
          <a:xfrm>
            <a:off x="41990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1"/>
          </p:nvPr>
        </p:nvSpPr>
        <p:spPr/>
        <p:txBody>
          <a:bodyPr/>
          <a:p>
            <a:fld id="{56B7FE3C-79FB-4025-B47A-EB6E2831EAC7}"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45" name="PlaceHolder 2"/>
          <p:cNvSpPr>
            <a:spLocks noGrp="1"/>
          </p:cNvSpPr>
          <p:nvPr>
            <p:ph type="subTitle"/>
          </p:nvPr>
        </p:nvSpPr>
        <p:spPr>
          <a:xfrm>
            <a:off x="893880" y="2073240"/>
            <a:ext cx="4887360" cy="3687480"/>
          </a:xfrm>
          <a:prstGeom prst="rect">
            <a:avLst/>
          </a:prstGeom>
          <a:noFill/>
          <a:ln w="0">
            <a:noFill/>
          </a:ln>
        </p:spPr>
        <p:txBody>
          <a:bodyPr lIns="0" rIns="0" tIns="0" bIns="0" anchor="ctr">
            <a:noAutofit/>
          </a:bodyPr>
          <a:p>
            <a:pPr indent="0" algn="ctr">
              <a:buNone/>
            </a:pPr>
            <a:endParaRPr b="0" lang="tr-TR"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1"/>
          </p:nvPr>
        </p:nvSpPr>
        <p:spPr/>
        <p:txBody>
          <a:bodyPr/>
          <a:p>
            <a:fld id="{3C0E66B8-AABF-4399-8031-48E106AEA5BC}"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47" name="PlaceHolder 2"/>
          <p:cNvSpPr>
            <a:spLocks noGrp="1"/>
          </p:cNvSpPr>
          <p:nvPr>
            <p:ph/>
          </p:nvPr>
        </p:nvSpPr>
        <p:spPr>
          <a:xfrm>
            <a:off x="893880" y="2073240"/>
            <a:ext cx="488736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1"/>
          </p:nvPr>
        </p:nvSpPr>
        <p:spPr/>
        <p:txBody>
          <a:bodyPr/>
          <a:p>
            <a:fld id="{5F770B19-E353-4584-B9C3-89DD89B49592}"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49"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0"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1"/>
          </p:nvPr>
        </p:nvSpPr>
        <p:spPr/>
        <p:txBody>
          <a:bodyPr/>
          <a:p>
            <a:fld id="{A76110BE-E21E-43E0-976A-25C44EBF2930}"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1"/>
          </p:nvPr>
        </p:nvSpPr>
        <p:spPr/>
        <p:txBody>
          <a:bodyPr/>
          <a:p>
            <a:fld id="{FE4E5747-797F-4F83-A5CB-F6BC97E176EB}"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93160" y="72360"/>
            <a:ext cx="10404720" cy="6148800"/>
          </a:xfrm>
          <a:prstGeom prst="rect">
            <a:avLst/>
          </a:prstGeom>
          <a:noFill/>
          <a:ln w="0">
            <a:noFill/>
          </a:ln>
        </p:spPr>
        <p:txBody>
          <a:bodyPr lIns="0" rIns="0" tIns="0" bIns="0" anchor="ctr">
            <a:noAutofit/>
          </a:bodyPr>
          <a:p>
            <a:pPr algn="ctr"/>
            <a:endParaRPr b="0" lang="tr-TR"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1"/>
          </p:nvPr>
        </p:nvSpPr>
        <p:spPr/>
        <p:txBody>
          <a:bodyPr/>
          <a:p>
            <a:fld id="{6F9077FB-C141-4971-86FB-0614832EF22F}"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54"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5"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6"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1"/>
          </p:nvPr>
        </p:nvSpPr>
        <p:spPr/>
        <p:txBody>
          <a:bodyPr/>
          <a:p>
            <a:fld id="{F64AAC6A-44A0-4A34-A69B-432C034CAADF}"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4" name="PlaceHolder 2"/>
          <p:cNvSpPr>
            <a:spLocks noGrp="1"/>
          </p:cNvSpPr>
          <p:nvPr>
            <p:ph type="subTitle"/>
          </p:nvPr>
        </p:nvSpPr>
        <p:spPr>
          <a:xfrm>
            <a:off x="893880" y="2073240"/>
            <a:ext cx="4887360" cy="3687480"/>
          </a:xfrm>
          <a:prstGeom prst="rect">
            <a:avLst/>
          </a:prstGeom>
          <a:noFill/>
          <a:ln w="0">
            <a:noFill/>
          </a:ln>
        </p:spPr>
        <p:txBody>
          <a:bodyPr lIns="0" rIns="0" tIns="0" bIns="0" anchor="ctr">
            <a:noAutofit/>
          </a:bodyPr>
          <a:p>
            <a:pPr indent="0" algn="ctr">
              <a:buNone/>
            </a:pPr>
            <a:endParaRPr b="0" lang="tr-TR"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58"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9"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0" name="PlaceHolder 4"/>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1"/>
          </p:nvPr>
        </p:nvSpPr>
        <p:spPr/>
        <p:txBody>
          <a:bodyPr/>
          <a:p>
            <a:fld id="{BD5183FD-1B86-4F9D-8E9B-498204C28F25}"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62"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3"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4" name="PlaceHolder 4"/>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1"/>
          </p:nvPr>
        </p:nvSpPr>
        <p:spPr/>
        <p:txBody>
          <a:bodyPr/>
          <a:p>
            <a:fld id="{D043CF84-8B0C-4E7F-AEC5-BF6851B67151}"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66" name="PlaceHolder 2"/>
          <p:cNvSpPr>
            <a:spLocks noGrp="1"/>
          </p:cNvSpPr>
          <p:nvPr>
            <p:ph/>
          </p:nvPr>
        </p:nvSpPr>
        <p:spPr>
          <a:xfrm>
            <a:off x="893880" y="2073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7" name="PlaceHolder 3"/>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1"/>
          </p:nvPr>
        </p:nvSpPr>
        <p:spPr/>
        <p:txBody>
          <a:bodyPr/>
          <a:p>
            <a:fld id="{391D167E-5D2E-4B23-BE62-8DEA2E8C596A}"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69"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0"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1"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2" name="PlaceHolder 5"/>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1"/>
          </p:nvPr>
        </p:nvSpPr>
        <p:spPr/>
        <p:txBody>
          <a:bodyPr/>
          <a:p>
            <a:fld id="{5D098183-3E65-4400-A7BB-1243E8B51B80}"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74" name="PlaceHolder 2"/>
          <p:cNvSpPr>
            <a:spLocks noGrp="1"/>
          </p:cNvSpPr>
          <p:nvPr>
            <p:ph/>
          </p:nvPr>
        </p:nvSpPr>
        <p:spPr>
          <a:xfrm>
            <a:off x="89388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5" name="PlaceHolder 3"/>
          <p:cNvSpPr>
            <a:spLocks noGrp="1"/>
          </p:cNvSpPr>
          <p:nvPr>
            <p:ph/>
          </p:nvPr>
        </p:nvSpPr>
        <p:spPr>
          <a:xfrm>
            <a:off x="25466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6" name="PlaceHolder 4"/>
          <p:cNvSpPr>
            <a:spLocks noGrp="1"/>
          </p:cNvSpPr>
          <p:nvPr>
            <p:ph/>
          </p:nvPr>
        </p:nvSpPr>
        <p:spPr>
          <a:xfrm>
            <a:off x="41990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7" name="PlaceHolder 5"/>
          <p:cNvSpPr>
            <a:spLocks noGrp="1"/>
          </p:cNvSpPr>
          <p:nvPr>
            <p:ph/>
          </p:nvPr>
        </p:nvSpPr>
        <p:spPr>
          <a:xfrm>
            <a:off x="89388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8" name="PlaceHolder 6"/>
          <p:cNvSpPr>
            <a:spLocks noGrp="1"/>
          </p:cNvSpPr>
          <p:nvPr>
            <p:ph/>
          </p:nvPr>
        </p:nvSpPr>
        <p:spPr>
          <a:xfrm>
            <a:off x="25466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9" name="PlaceHolder 7"/>
          <p:cNvSpPr>
            <a:spLocks noGrp="1"/>
          </p:cNvSpPr>
          <p:nvPr>
            <p:ph/>
          </p:nvPr>
        </p:nvSpPr>
        <p:spPr>
          <a:xfrm>
            <a:off x="41990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1"/>
          </p:nvPr>
        </p:nvSpPr>
        <p:spPr/>
        <p:txBody>
          <a:bodyPr/>
          <a:p>
            <a:fld id="{D48A70C3-211D-4D07-A619-B87B884DAF1D}"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84" name="PlaceHolder 2"/>
          <p:cNvSpPr>
            <a:spLocks noGrp="1"/>
          </p:cNvSpPr>
          <p:nvPr>
            <p:ph type="subTitle"/>
          </p:nvPr>
        </p:nvSpPr>
        <p:spPr>
          <a:xfrm>
            <a:off x="893880" y="2073240"/>
            <a:ext cx="4887360" cy="3687480"/>
          </a:xfrm>
          <a:prstGeom prst="rect">
            <a:avLst/>
          </a:prstGeom>
          <a:noFill/>
          <a:ln w="0">
            <a:noFill/>
          </a:ln>
        </p:spPr>
        <p:txBody>
          <a:bodyPr lIns="0" rIns="0" tIns="0" bIns="0" anchor="ctr">
            <a:noAutofit/>
          </a:bodyPr>
          <a:p>
            <a:pPr indent="0" algn="ctr">
              <a:buNone/>
            </a:pPr>
            <a:endParaRPr b="0" lang="tr-TR"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86" name="PlaceHolder 2"/>
          <p:cNvSpPr>
            <a:spLocks noGrp="1"/>
          </p:cNvSpPr>
          <p:nvPr>
            <p:ph/>
          </p:nvPr>
        </p:nvSpPr>
        <p:spPr>
          <a:xfrm>
            <a:off x="893880" y="2073240"/>
            <a:ext cx="488736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88"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89"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6" name="PlaceHolder 2"/>
          <p:cNvSpPr>
            <a:spLocks noGrp="1"/>
          </p:cNvSpPr>
          <p:nvPr>
            <p:ph/>
          </p:nvPr>
        </p:nvSpPr>
        <p:spPr>
          <a:xfrm>
            <a:off x="893880" y="2073240"/>
            <a:ext cx="488736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893160" y="72360"/>
            <a:ext cx="10404720" cy="6148800"/>
          </a:xfrm>
          <a:prstGeom prst="rect">
            <a:avLst/>
          </a:prstGeom>
          <a:noFill/>
          <a:ln w="0">
            <a:noFill/>
          </a:ln>
        </p:spPr>
        <p:txBody>
          <a:bodyPr lIns="0" rIns="0" tIns="0" bIns="0" anchor="ctr">
            <a:noAutofit/>
          </a:bodyPr>
          <a:p>
            <a:pPr algn="ctr"/>
            <a:endParaRPr b="0" lang="tr-TR"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93"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94"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95"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97"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98"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99" name="PlaceHolder 4"/>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01"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02"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03" name="PlaceHolder 4"/>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05" name="PlaceHolder 2"/>
          <p:cNvSpPr>
            <a:spLocks noGrp="1"/>
          </p:cNvSpPr>
          <p:nvPr>
            <p:ph/>
          </p:nvPr>
        </p:nvSpPr>
        <p:spPr>
          <a:xfrm>
            <a:off x="893880" y="2073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06" name="PlaceHolder 3"/>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08"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09"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10"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11" name="PlaceHolder 5"/>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13" name="PlaceHolder 2"/>
          <p:cNvSpPr>
            <a:spLocks noGrp="1"/>
          </p:cNvSpPr>
          <p:nvPr>
            <p:ph/>
          </p:nvPr>
        </p:nvSpPr>
        <p:spPr>
          <a:xfrm>
            <a:off x="89388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14" name="PlaceHolder 3"/>
          <p:cNvSpPr>
            <a:spLocks noGrp="1"/>
          </p:cNvSpPr>
          <p:nvPr>
            <p:ph/>
          </p:nvPr>
        </p:nvSpPr>
        <p:spPr>
          <a:xfrm>
            <a:off x="25466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15" name="PlaceHolder 4"/>
          <p:cNvSpPr>
            <a:spLocks noGrp="1"/>
          </p:cNvSpPr>
          <p:nvPr>
            <p:ph/>
          </p:nvPr>
        </p:nvSpPr>
        <p:spPr>
          <a:xfrm>
            <a:off x="41990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16" name="PlaceHolder 5"/>
          <p:cNvSpPr>
            <a:spLocks noGrp="1"/>
          </p:cNvSpPr>
          <p:nvPr>
            <p:ph/>
          </p:nvPr>
        </p:nvSpPr>
        <p:spPr>
          <a:xfrm>
            <a:off x="89388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17" name="PlaceHolder 6"/>
          <p:cNvSpPr>
            <a:spLocks noGrp="1"/>
          </p:cNvSpPr>
          <p:nvPr>
            <p:ph/>
          </p:nvPr>
        </p:nvSpPr>
        <p:spPr>
          <a:xfrm>
            <a:off x="25466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18" name="PlaceHolder 7"/>
          <p:cNvSpPr>
            <a:spLocks noGrp="1"/>
          </p:cNvSpPr>
          <p:nvPr>
            <p:ph/>
          </p:nvPr>
        </p:nvSpPr>
        <p:spPr>
          <a:xfrm>
            <a:off x="41990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24" name="PlaceHolder 2"/>
          <p:cNvSpPr>
            <a:spLocks noGrp="1"/>
          </p:cNvSpPr>
          <p:nvPr>
            <p:ph type="subTitle"/>
          </p:nvPr>
        </p:nvSpPr>
        <p:spPr>
          <a:xfrm>
            <a:off x="893880" y="2073240"/>
            <a:ext cx="4887360" cy="3687480"/>
          </a:xfrm>
          <a:prstGeom prst="rect">
            <a:avLst/>
          </a:prstGeom>
          <a:noFill/>
          <a:ln w="0">
            <a:noFill/>
          </a:ln>
        </p:spPr>
        <p:txBody>
          <a:bodyPr lIns="0" rIns="0" tIns="0" bIns="0" anchor="ctr">
            <a:noAutofit/>
          </a:bodyPr>
          <a:p>
            <a:pPr indent="0" algn="ctr">
              <a:buNone/>
            </a:pPr>
            <a:endParaRPr b="0" lang="tr-TR"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26" name="PlaceHolder 2"/>
          <p:cNvSpPr>
            <a:spLocks noGrp="1"/>
          </p:cNvSpPr>
          <p:nvPr>
            <p:ph/>
          </p:nvPr>
        </p:nvSpPr>
        <p:spPr>
          <a:xfrm>
            <a:off x="893880" y="2073240"/>
            <a:ext cx="488736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8"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9"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28"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29"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893160" y="72360"/>
            <a:ext cx="10404720" cy="6148800"/>
          </a:xfrm>
          <a:prstGeom prst="rect">
            <a:avLst/>
          </a:prstGeom>
          <a:noFill/>
          <a:ln w="0">
            <a:noFill/>
          </a:ln>
        </p:spPr>
        <p:txBody>
          <a:bodyPr lIns="0" rIns="0" tIns="0" bIns="0" anchor="ctr">
            <a:noAutofit/>
          </a:bodyPr>
          <a:p>
            <a:pPr algn="ctr"/>
            <a:endParaRPr b="0" lang="tr-TR"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33"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34"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35"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37"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38"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39" name="PlaceHolder 4"/>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41"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42"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43" name="PlaceHolder 4"/>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45" name="PlaceHolder 2"/>
          <p:cNvSpPr>
            <a:spLocks noGrp="1"/>
          </p:cNvSpPr>
          <p:nvPr>
            <p:ph/>
          </p:nvPr>
        </p:nvSpPr>
        <p:spPr>
          <a:xfrm>
            <a:off x="893880" y="2073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46" name="PlaceHolder 3"/>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48"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49"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50"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51" name="PlaceHolder 5"/>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53" name="PlaceHolder 2"/>
          <p:cNvSpPr>
            <a:spLocks noGrp="1"/>
          </p:cNvSpPr>
          <p:nvPr>
            <p:ph/>
          </p:nvPr>
        </p:nvSpPr>
        <p:spPr>
          <a:xfrm>
            <a:off x="89388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54" name="PlaceHolder 3"/>
          <p:cNvSpPr>
            <a:spLocks noGrp="1"/>
          </p:cNvSpPr>
          <p:nvPr>
            <p:ph/>
          </p:nvPr>
        </p:nvSpPr>
        <p:spPr>
          <a:xfrm>
            <a:off x="25466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55" name="PlaceHolder 4"/>
          <p:cNvSpPr>
            <a:spLocks noGrp="1"/>
          </p:cNvSpPr>
          <p:nvPr>
            <p:ph/>
          </p:nvPr>
        </p:nvSpPr>
        <p:spPr>
          <a:xfrm>
            <a:off x="41990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56" name="PlaceHolder 5"/>
          <p:cNvSpPr>
            <a:spLocks noGrp="1"/>
          </p:cNvSpPr>
          <p:nvPr>
            <p:ph/>
          </p:nvPr>
        </p:nvSpPr>
        <p:spPr>
          <a:xfrm>
            <a:off x="89388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57" name="PlaceHolder 6"/>
          <p:cNvSpPr>
            <a:spLocks noGrp="1"/>
          </p:cNvSpPr>
          <p:nvPr>
            <p:ph/>
          </p:nvPr>
        </p:nvSpPr>
        <p:spPr>
          <a:xfrm>
            <a:off x="25466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58" name="PlaceHolder 7"/>
          <p:cNvSpPr>
            <a:spLocks noGrp="1"/>
          </p:cNvSpPr>
          <p:nvPr>
            <p:ph/>
          </p:nvPr>
        </p:nvSpPr>
        <p:spPr>
          <a:xfrm>
            <a:off x="41990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3"/>
          </p:nvPr>
        </p:nvSpPr>
        <p:spPr/>
        <p:txBody>
          <a:bodyPr/>
          <a:p>
            <a:fld id="{78D19202-609E-4AC6-B98F-A393E75F7A26}"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65" name="PlaceHolder 2"/>
          <p:cNvSpPr>
            <a:spLocks noGrp="1"/>
          </p:cNvSpPr>
          <p:nvPr>
            <p:ph type="subTitle"/>
          </p:nvPr>
        </p:nvSpPr>
        <p:spPr>
          <a:xfrm>
            <a:off x="893880" y="2073240"/>
            <a:ext cx="4887360" cy="3687480"/>
          </a:xfrm>
          <a:prstGeom prst="rect">
            <a:avLst/>
          </a:prstGeom>
          <a:noFill/>
          <a:ln w="0">
            <a:noFill/>
          </a:ln>
        </p:spPr>
        <p:txBody>
          <a:bodyPr lIns="0" rIns="0" tIns="0" bIns="0" anchor="ctr">
            <a:noAutofit/>
          </a:bodyPr>
          <a:p>
            <a:pPr indent="0" algn="ctr">
              <a:buNone/>
            </a:pPr>
            <a:endParaRPr b="0" lang="tr-TR"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3"/>
          </p:nvPr>
        </p:nvSpPr>
        <p:spPr/>
        <p:txBody>
          <a:bodyPr/>
          <a:p>
            <a:fld id="{933BF8FB-08D4-419E-AFFE-C138EE2900EB}"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67" name="PlaceHolder 2"/>
          <p:cNvSpPr>
            <a:spLocks noGrp="1"/>
          </p:cNvSpPr>
          <p:nvPr>
            <p:ph/>
          </p:nvPr>
        </p:nvSpPr>
        <p:spPr>
          <a:xfrm>
            <a:off x="893880" y="2073240"/>
            <a:ext cx="488736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3"/>
          </p:nvPr>
        </p:nvSpPr>
        <p:spPr/>
        <p:txBody>
          <a:bodyPr/>
          <a:p>
            <a:fld id="{53300DA1-1786-4E88-8438-138AE1B45E11}"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69"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70"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3"/>
          </p:nvPr>
        </p:nvSpPr>
        <p:spPr/>
        <p:txBody>
          <a:bodyPr/>
          <a:p>
            <a:fld id="{BAA1FFCF-A2F7-4128-A521-A195DFC6AC42}"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3"/>
          </p:nvPr>
        </p:nvSpPr>
        <p:spPr/>
        <p:txBody>
          <a:bodyPr/>
          <a:p>
            <a:fld id="{AE4E5BF6-79CC-4A6A-9149-3A40943EA213}"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893160" y="72360"/>
            <a:ext cx="10404720" cy="6148800"/>
          </a:xfrm>
          <a:prstGeom prst="rect">
            <a:avLst/>
          </a:prstGeom>
          <a:noFill/>
          <a:ln w="0">
            <a:noFill/>
          </a:ln>
        </p:spPr>
        <p:txBody>
          <a:bodyPr lIns="0" rIns="0" tIns="0" bIns="0" anchor="ctr">
            <a:noAutofit/>
          </a:bodyPr>
          <a:p>
            <a:pPr algn="ctr"/>
            <a:endParaRPr b="0" lang="tr-TR"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3"/>
          </p:nvPr>
        </p:nvSpPr>
        <p:spPr/>
        <p:txBody>
          <a:bodyPr/>
          <a:p>
            <a:fld id="{54BE3021-0FAC-47AD-9DD7-D6F24D926B48}"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74"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75"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76"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3"/>
          </p:nvPr>
        </p:nvSpPr>
        <p:spPr/>
        <p:txBody>
          <a:bodyPr/>
          <a:p>
            <a:fld id="{7DBC4B48-6147-45A7-B773-535327EAC3A3}"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78"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79"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80" name="PlaceHolder 4"/>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3"/>
          </p:nvPr>
        </p:nvSpPr>
        <p:spPr/>
        <p:txBody>
          <a:bodyPr/>
          <a:p>
            <a:fld id="{806218C2-E831-4742-834F-AAE3372900B4}"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82"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83"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84" name="PlaceHolder 4"/>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3"/>
          </p:nvPr>
        </p:nvSpPr>
        <p:spPr/>
        <p:txBody>
          <a:bodyPr/>
          <a:p>
            <a:fld id="{622D8AB5-2F1A-4818-8E0C-EE214A05D120}"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86" name="PlaceHolder 2"/>
          <p:cNvSpPr>
            <a:spLocks noGrp="1"/>
          </p:cNvSpPr>
          <p:nvPr>
            <p:ph/>
          </p:nvPr>
        </p:nvSpPr>
        <p:spPr>
          <a:xfrm>
            <a:off x="893880" y="2073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87" name="PlaceHolder 3"/>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3"/>
          </p:nvPr>
        </p:nvSpPr>
        <p:spPr/>
        <p:txBody>
          <a:bodyPr/>
          <a:p>
            <a:fld id="{EB3BCF46-9D34-4240-8020-B46F8946B1C8}"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89"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90"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91"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92" name="PlaceHolder 5"/>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3"/>
          </p:nvPr>
        </p:nvSpPr>
        <p:spPr/>
        <p:txBody>
          <a:bodyPr/>
          <a:p>
            <a:fld id="{1330C840-597F-45D8-B38C-F3C457B0B7E8}"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893160" y="72360"/>
            <a:ext cx="10404720" cy="6148800"/>
          </a:xfrm>
          <a:prstGeom prst="rect">
            <a:avLst/>
          </a:prstGeom>
          <a:noFill/>
          <a:ln w="0">
            <a:noFill/>
          </a:ln>
        </p:spPr>
        <p:txBody>
          <a:bodyPr lIns="0" rIns="0" tIns="0" bIns="0" anchor="ctr">
            <a:noAutofit/>
          </a:bodyPr>
          <a:p>
            <a:pPr algn="ctr"/>
            <a:endParaRPr b="0" lang="tr-TR"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94" name="PlaceHolder 2"/>
          <p:cNvSpPr>
            <a:spLocks noGrp="1"/>
          </p:cNvSpPr>
          <p:nvPr>
            <p:ph/>
          </p:nvPr>
        </p:nvSpPr>
        <p:spPr>
          <a:xfrm>
            <a:off x="89388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95" name="PlaceHolder 3"/>
          <p:cNvSpPr>
            <a:spLocks noGrp="1"/>
          </p:cNvSpPr>
          <p:nvPr>
            <p:ph/>
          </p:nvPr>
        </p:nvSpPr>
        <p:spPr>
          <a:xfrm>
            <a:off x="25466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96" name="PlaceHolder 4"/>
          <p:cNvSpPr>
            <a:spLocks noGrp="1"/>
          </p:cNvSpPr>
          <p:nvPr>
            <p:ph/>
          </p:nvPr>
        </p:nvSpPr>
        <p:spPr>
          <a:xfrm>
            <a:off x="41990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97" name="PlaceHolder 5"/>
          <p:cNvSpPr>
            <a:spLocks noGrp="1"/>
          </p:cNvSpPr>
          <p:nvPr>
            <p:ph/>
          </p:nvPr>
        </p:nvSpPr>
        <p:spPr>
          <a:xfrm>
            <a:off x="89388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98" name="PlaceHolder 6"/>
          <p:cNvSpPr>
            <a:spLocks noGrp="1"/>
          </p:cNvSpPr>
          <p:nvPr>
            <p:ph/>
          </p:nvPr>
        </p:nvSpPr>
        <p:spPr>
          <a:xfrm>
            <a:off x="25466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99" name="PlaceHolder 7"/>
          <p:cNvSpPr>
            <a:spLocks noGrp="1"/>
          </p:cNvSpPr>
          <p:nvPr>
            <p:ph/>
          </p:nvPr>
        </p:nvSpPr>
        <p:spPr>
          <a:xfrm>
            <a:off x="41990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3"/>
          </p:nvPr>
        </p:nvSpPr>
        <p:spPr/>
        <p:txBody>
          <a:bodyPr/>
          <a:p>
            <a:fld id="{862EF7BD-69A4-44C7-8692-05DA2104DBC9}"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5"/>
          </p:nvPr>
        </p:nvSpPr>
        <p:spPr/>
        <p:txBody>
          <a:bodyPr/>
          <a:p>
            <a:fld id="{C00EDF55-72EA-4A81-8DD3-C18406FFEBBB}"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06" name="PlaceHolder 2"/>
          <p:cNvSpPr>
            <a:spLocks noGrp="1"/>
          </p:cNvSpPr>
          <p:nvPr>
            <p:ph type="subTitle"/>
          </p:nvPr>
        </p:nvSpPr>
        <p:spPr>
          <a:xfrm>
            <a:off x="893880" y="2073240"/>
            <a:ext cx="4887360" cy="3687480"/>
          </a:xfrm>
          <a:prstGeom prst="rect">
            <a:avLst/>
          </a:prstGeom>
          <a:noFill/>
          <a:ln w="0">
            <a:noFill/>
          </a:ln>
        </p:spPr>
        <p:txBody>
          <a:bodyPr lIns="0" rIns="0" tIns="0" bIns="0" anchor="ctr">
            <a:noAutofit/>
          </a:bodyPr>
          <a:p>
            <a:pPr indent="0" algn="ctr">
              <a:buNone/>
            </a:pPr>
            <a:endParaRPr b="0" lang="tr-TR"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5"/>
          </p:nvPr>
        </p:nvSpPr>
        <p:spPr/>
        <p:txBody>
          <a:bodyPr/>
          <a:p>
            <a:fld id="{A7783E8B-C3E9-4442-8842-6B850CA8A1F0}"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08" name="PlaceHolder 2"/>
          <p:cNvSpPr>
            <a:spLocks noGrp="1"/>
          </p:cNvSpPr>
          <p:nvPr>
            <p:ph/>
          </p:nvPr>
        </p:nvSpPr>
        <p:spPr>
          <a:xfrm>
            <a:off x="893880" y="2073240"/>
            <a:ext cx="488736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5"/>
          </p:nvPr>
        </p:nvSpPr>
        <p:spPr/>
        <p:txBody>
          <a:bodyPr/>
          <a:p>
            <a:fld id="{5D26208A-C5DE-4D08-9A65-36FFFB481956}"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10"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11"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5"/>
          </p:nvPr>
        </p:nvSpPr>
        <p:spPr/>
        <p:txBody>
          <a:bodyPr/>
          <a:p>
            <a:fld id="{8B5A79CB-052A-4837-84C1-C6EA800AAE3C}"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5"/>
          </p:nvPr>
        </p:nvSpPr>
        <p:spPr/>
        <p:txBody>
          <a:bodyPr/>
          <a:p>
            <a:fld id="{0D67B1A1-B231-4456-B924-C0FCBFC30A4D}"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893160" y="72360"/>
            <a:ext cx="10404720" cy="6148800"/>
          </a:xfrm>
          <a:prstGeom prst="rect">
            <a:avLst/>
          </a:prstGeom>
          <a:noFill/>
          <a:ln w="0">
            <a:noFill/>
          </a:ln>
        </p:spPr>
        <p:txBody>
          <a:bodyPr lIns="0" rIns="0" tIns="0" bIns="0" anchor="ctr">
            <a:noAutofit/>
          </a:bodyPr>
          <a:p>
            <a:pPr algn="ctr"/>
            <a:endParaRPr b="0" lang="tr-TR"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5"/>
          </p:nvPr>
        </p:nvSpPr>
        <p:spPr/>
        <p:txBody>
          <a:bodyPr/>
          <a:p>
            <a:fld id="{725096AD-E63F-4B85-9D82-5E2B402873A1}"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15"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16"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17"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9C4E7520-314F-443C-B1A4-E91BF5A0209A}"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19"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20"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21" name="PlaceHolder 4"/>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304410D3-1B76-431E-9A10-4DFC265B819D}"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23"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24"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25" name="PlaceHolder 4"/>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5"/>
          </p:nvPr>
        </p:nvSpPr>
        <p:spPr/>
        <p:txBody>
          <a:bodyPr/>
          <a:p>
            <a:fld id="{68A286BB-DFF0-4580-9C98-7F30D2244A1C}"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3"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4"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5"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27" name="PlaceHolder 2"/>
          <p:cNvSpPr>
            <a:spLocks noGrp="1"/>
          </p:cNvSpPr>
          <p:nvPr>
            <p:ph/>
          </p:nvPr>
        </p:nvSpPr>
        <p:spPr>
          <a:xfrm>
            <a:off x="893880" y="2073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28" name="PlaceHolder 3"/>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5"/>
          </p:nvPr>
        </p:nvSpPr>
        <p:spPr/>
        <p:txBody>
          <a:bodyPr/>
          <a:p>
            <a:fld id="{F8D593E9-92FE-4D99-899A-BE198FBFC105}"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30"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31"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32"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33" name="PlaceHolder 5"/>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 name="PlaceHolder 6"/>
          <p:cNvSpPr>
            <a:spLocks noGrp="1"/>
          </p:cNvSpPr>
          <p:nvPr>
            <p:ph type="ftr" idx="6"/>
          </p:nvPr>
        </p:nvSpPr>
        <p:spPr/>
        <p:txBody>
          <a:bodyPr/>
          <a:p>
            <a:r>
              <a:t>Footer</a:t>
            </a:r>
          </a:p>
        </p:txBody>
      </p:sp>
      <p:sp>
        <p:nvSpPr>
          <p:cNvPr id="8" name="PlaceHolder 7"/>
          <p:cNvSpPr>
            <a:spLocks noGrp="1"/>
          </p:cNvSpPr>
          <p:nvPr>
            <p:ph type="sldNum" idx="5"/>
          </p:nvPr>
        </p:nvSpPr>
        <p:spPr/>
        <p:txBody>
          <a:bodyPr/>
          <a:p>
            <a:fld id="{96C4911E-AF22-44C6-8CC3-42A71F9DDA33}"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35" name="PlaceHolder 2"/>
          <p:cNvSpPr>
            <a:spLocks noGrp="1"/>
          </p:cNvSpPr>
          <p:nvPr>
            <p:ph/>
          </p:nvPr>
        </p:nvSpPr>
        <p:spPr>
          <a:xfrm>
            <a:off x="89388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36" name="PlaceHolder 3"/>
          <p:cNvSpPr>
            <a:spLocks noGrp="1"/>
          </p:cNvSpPr>
          <p:nvPr>
            <p:ph/>
          </p:nvPr>
        </p:nvSpPr>
        <p:spPr>
          <a:xfrm>
            <a:off x="25466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37" name="PlaceHolder 4"/>
          <p:cNvSpPr>
            <a:spLocks noGrp="1"/>
          </p:cNvSpPr>
          <p:nvPr>
            <p:ph/>
          </p:nvPr>
        </p:nvSpPr>
        <p:spPr>
          <a:xfrm>
            <a:off x="41990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38" name="PlaceHolder 5"/>
          <p:cNvSpPr>
            <a:spLocks noGrp="1"/>
          </p:cNvSpPr>
          <p:nvPr>
            <p:ph/>
          </p:nvPr>
        </p:nvSpPr>
        <p:spPr>
          <a:xfrm>
            <a:off x="89388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39" name="PlaceHolder 6"/>
          <p:cNvSpPr>
            <a:spLocks noGrp="1"/>
          </p:cNvSpPr>
          <p:nvPr>
            <p:ph/>
          </p:nvPr>
        </p:nvSpPr>
        <p:spPr>
          <a:xfrm>
            <a:off x="25466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40" name="PlaceHolder 7"/>
          <p:cNvSpPr>
            <a:spLocks noGrp="1"/>
          </p:cNvSpPr>
          <p:nvPr>
            <p:ph/>
          </p:nvPr>
        </p:nvSpPr>
        <p:spPr>
          <a:xfrm>
            <a:off x="41990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9" name="PlaceHolder 8"/>
          <p:cNvSpPr>
            <a:spLocks noGrp="1"/>
          </p:cNvSpPr>
          <p:nvPr>
            <p:ph type="ftr" idx="6"/>
          </p:nvPr>
        </p:nvSpPr>
        <p:spPr/>
        <p:txBody>
          <a:bodyPr/>
          <a:p>
            <a:r>
              <a:t>Footer</a:t>
            </a:r>
          </a:p>
        </p:txBody>
      </p:sp>
      <p:sp>
        <p:nvSpPr>
          <p:cNvPr id="10" name="PlaceHolder 9"/>
          <p:cNvSpPr>
            <a:spLocks noGrp="1"/>
          </p:cNvSpPr>
          <p:nvPr>
            <p:ph type="sldNum" idx="5"/>
          </p:nvPr>
        </p:nvSpPr>
        <p:spPr/>
        <p:txBody>
          <a:bodyPr/>
          <a:p>
            <a:fld id="{531E38D1-7737-404F-B6A4-8C1361CB17CB}"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7"/>
          </p:nvPr>
        </p:nvSpPr>
        <p:spPr/>
        <p:txBody>
          <a:bodyPr/>
          <a:p>
            <a:fld id="{90CB68F0-34A9-4EAE-AD0C-63EA3DC515EF}"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7"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48" name="PlaceHolder 2"/>
          <p:cNvSpPr>
            <a:spLocks noGrp="1"/>
          </p:cNvSpPr>
          <p:nvPr>
            <p:ph type="subTitle"/>
          </p:nvPr>
        </p:nvSpPr>
        <p:spPr>
          <a:xfrm>
            <a:off x="893880" y="2073240"/>
            <a:ext cx="4887360" cy="3687480"/>
          </a:xfrm>
          <a:prstGeom prst="rect">
            <a:avLst/>
          </a:prstGeom>
          <a:noFill/>
          <a:ln w="0">
            <a:noFill/>
          </a:ln>
        </p:spPr>
        <p:txBody>
          <a:bodyPr lIns="0" rIns="0" tIns="0" bIns="0" anchor="ctr">
            <a:noAutofit/>
          </a:bodyPr>
          <a:p>
            <a:pPr indent="0" algn="ctr">
              <a:buNone/>
            </a:pPr>
            <a:endParaRPr b="0" lang="tr-TR"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7"/>
          </p:nvPr>
        </p:nvSpPr>
        <p:spPr/>
        <p:txBody>
          <a:bodyPr/>
          <a:p>
            <a:fld id="{2EF3CACE-0DDF-4713-A62F-A4DF0025D88F}"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50" name="PlaceHolder 2"/>
          <p:cNvSpPr>
            <a:spLocks noGrp="1"/>
          </p:cNvSpPr>
          <p:nvPr>
            <p:ph/>
          </p:nvPr>
        </p:nvSpPr>
        <p:spPr>
          <a:xfrm>
            <a:off x="893880" y="2073240"/>
            <a:ext cx="488736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7"/>
          </p:nvPr>
        </p:nvSpPr>
        <p:spPr/>
        <p:txBody>
          <a:bodyPr/>
          <a:p>
            <a:fld id="{46DE5DCE-0984-43A4-AB52-024897F799A5}"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52"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53"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7"/>
          </p:nvPr>
        </p:nvSpPr>
        <p:spPr/>
        <p:txBody>
          <a:bodyPr/>
          <a:p>
            <a:fld id="{57337DFA-D2C9-4DCD-B55F-B85864283B8E}"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4"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7"/>
          </p:nvPr>
        </p:nvSpPr>
        <p:spPr/>
        <p:txBody>
          <a:bodyPr/>
          <a:p>
            <a:fld id="{62230471-1912-4F5C-A164-A9ABD5EA04DC}"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5" name="PlaceHolder 1"/>
          <p:cNvSpPr>
            <a:spLocks noGrp="1"/>
          </p:cNvSpPr>
          <p:nvPr>
            <p:ph type="subTitle"/>
          </p:nvPr>
        </p:nvSpPr>
        <p:spPr>
          <a:xfrm>
            <a:off x="893160" y="72360"/>
            <a:ext cx="10404720" cy="6148800"/>
          </a:xfrm>
          <a:prstGeom prst="rect">
            <a:avLst/>
          </a:prstGeom>
          <a:noFill/>
          <a:ln w="0">
            <a:noFill/>
          </a:ln>
        </p:spPr>
        <p:txBody>
          <a:bodyPr lIns="0" rIns="0" tIns="0" bIns="0" anchor="ctr">
            <a:noAutofit/>
          </a:bodyPr>
          <a:p>
            <a:pPr algn="ctr"/>
            <a:endParaRPr b="0" lang="tr-TR"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7"/>
          </p:nvPr>
        </p:nvSpPr>
        <p:spPr/>
        <p:txBody>
          <a:bodyPr/>
          <a:p>
            <a:fld id="{738B388F-A63E-4C6D-A532-8C9DAF923667}"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57"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58" name="PlaceHolder 3"/>
          <p:cNvSpPr>
            <a:spLocks noGrp="1"/>
          </p:cNvSpPr>
          <p:nvPr>
            <p:ph/>
          </p:nvPr>
        </p:nvSpPr>
        <p:spPr>
          <a:xfrm>
            <a:off x="339840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59"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7"/>
          </p:nvPr>
        </p:nvSpPr>
        <p:spPr/>
        <p:txBody>
          <a:bodyPr/>
          <a:p>
            <a:fld id="{543E99AD-72BE-459A-8181-28A1FC1A2629}"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17"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8"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19" name="PlaceHolder 4"/>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61" name="PlaceHolder 2"/>
          <p:cNvSpPr>
            <a:spLocks noGrp="1"/>
          </p:cNvSpPr>
          <p:nvPr>
            <p:ph/>
          </p:nvPr>
        </p:nvSpPr>
        <p:spPr>
          <a:xfrm>
            <a:off x="893880" y="2073240"/>
            <a:ext cx="2385000" cy="3687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62"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63" name="PlaceHolder 4"/>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7"/>
          </p:nvPr>
        </p:nvSpPr>
        <p:spPr/>
        <p:txBody>
          <a:bodyPr/>
          <a:p>
            <a:fld id="{F8BD608B-F8F6-4E7A-B46B-8E99AD2231EB}"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65"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66"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67" name="PlaceHolder 4"/>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7"/>
          </p:nvPr>
        </p:nvSpPr>
        <p:spPr/>
        <p:txBody>
          <a:bodyPr/>
          <a:p>
            <a:fld id="{30C1EAD3-E39C-43F4-AD02-030C1A25F3E0}"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69" name="PlaceHolder 2"/>
          <p:cNvSpPr>
            <a:spLocks noGrp="1"/>
          </p:cNvSpPr>
          <p:nvPr>
            <p:ph/>
          </p:nvPr>
        </p:nvSpPr>
        <p:spPr>
          <a:xfrm>
            <a:off x="893880" y="2073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70" name="PlaceHolder 3"/>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7"/>
          </p:nvPr>
        </p:nvSpPr>
        <p:spPr/>
        <p:txBody>
          <a:bodyPr/>
          <a:p>
            <a:fld id="{BDB73A5C-C07C-4BF5-B92C-401423AC58FD}"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72"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73"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74" name="PlaceHolder 4"/>
          <p:cNvSpPr>
            <a:spLocks noGrp="1"/>
          </p:cNvSpPr>
          <p:nvPr>
            <p:ph/>
          </p:nvPr>
        </p:nvSpPr>
        <p:spPr>
          <a:xfrm>
            <a:off x="89388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75" name="PlaceHolder 5"/>
          <p:cNvSpPr>
            <a:spLocks noGrp="1"/>
          </p:cNvSpPr>
          <p:nvPr>
            <p:ph/>
          </p:nvPr>
        </p:nvSpPr>
        <p:spPr>
          <a:xfrm>
            <a:off x="3398400" y="3999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7"/>
          </p:nvPr>
        </p:nvSpPr>
        <p:spPr/>
        <p:txBody>
          <a:bodyPr/>
          <a:p>
            <a:fld id="{4AD65013-CAFF-4212-A786-B8EF46C5B78C}"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77" name="PlaceHolder 2"/>
          <p:cNvSpPr>
            <a:spLocks noGrp="1"/>
          </p:cNvSpPr>
          <p:nvPr>
            <p:ph/>
          </p:nvPr>
        </p:nvSpPr>
        <p:spPr>
          <a:xfrm>
            <a:off x="89388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78" name="PlaceHolder 3"/>
          <p:cNvSpPr>
            <a:spLocks noGrp="1"/>
          </p:cNvSpPr>
          <p:nvPr>
            <p:ph/>
          </p:nvPr>
        </p:nvSpPr>
        <p:spPr>
          <a:xfrm>
            <a:off x="25466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79" name="PlaceHolder 4"/>
          <p:cNvSpPr>
            <a:spLocks noGrp="1"/>
          </p:cNvSpPr>
          <p:nvPr>
            <p:ph/>
          </p:nvPr>
        </p:nvSpPr>
        <p:spPr>
          <a:xfrm>
            <a:off x="4199040" y="2073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80" name="PlaceHolder 5"/>
          <p:cNvSpPr>
            <a:spLocks noGrp="1"/>
          </p:cNvSpPr>
          <p:nvPr>
            <p:ph/>
          </p:nvPr>
        </p:nvSpPr>
        <p:spPr>
          <a:xfrm>
            <a:off x="89388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81" name="PlaceHolder 6"/>
          <p:cNvSpPr>
            <a:spLocks noGrp="1"/>
          </p:cNvSpPr>
          <p:nvPr>
            <p:ph/>
          </p:nvPr>
        </p:nvSpPr>
        <p:spPr>
          <a:xfrm>
            <a:off x="25466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82" name="PlaceHolder 7"/>
          <p:cNvSpPr>
            <a:spLocks noGrp="1"/>
          </p:cNvSpPr>
          <p:nvPr>
            <p:ph/>
          </p:nvPr>
        </p:nvSpPr>
        <p:spPr>
          <a:xfrm>
            <a:off x="4199040" y="3999240"/>
            <a:ext cx="15735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7"/>
          </p:nvPr>
        </p:nvSpPr>
        <p:spPr/>
        <p:txBody>
          <a:bodyPr/>
          <a:p>
            <a:fld id="{298EAE7D-8078-45F2-AB86-4BC1004023FF}"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93160" y="72360"/>
            <a:ext cx="10404720" cy="13262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venir Next LT Pro Light"/>
            </a:endParaRPr>
          </a:p>
        </p:txBody>
      </p:sp>
      <p:sp>
        <p:nvSpPr>
          <p:cNvPr id="21" name="PlaceHolder 2"/>
          <p:cNvSpPr>
            <a:spLocks noGrp="1"/>
          </p:cNvSpPr>
          <p:nvPr>
            <p:ph/>
          </p:nvPr>
        </p:nvSpPr>
        <p:spPr>
          <a:xfrm>
            <a:off x="89388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2" name="PlaceHolder 3"/>
          <p:cNvSpPr>
            <a:spLocks noGrp="1"/>
          </p:cNvSpPr>
          <p:nvPr>
            <p:ph/>
          </p:nvPr>
        </p:nvSpPr>
        <p:spPr>
          <a:xfrm>
            <a:off x="3398400" y="2073240"/>
            <a:ext cx="238500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
        <p:nvSpPr>
          <p:cNvPr id="23" name="PlaceHolder 4"/>
          <p:cNvSpPr>
            <a:spLocks noGrp="1"/>
          </p:cNvSpPr>
          <p:nvPr>
            <p:ph/>
          </p:nvPr>
        </p:nvSpPr>
        <p:spPr>
          <a:xfrm>
            <a:off x="893880" y="3999240"/>
            <a:ext cx="4887360" cy="17586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Avenir Next LT Pro Ligh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lumMod val="25000"/>
            <a:lumOff val="75000"/>
          </a:schemeClr>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71760" y="960120"/>
            <a:ext cx="5220720" cy="3056040"/>
          </a:xfrm>
          <a:prstGeom prst="rect">
            <a:avLst/>
          </a:prstGeom>
          <a:noFill/>
          <a:ln w="0">
            <a:noFill/>
          </a:ln>
        </p:spPr>
        <p:txBody>
          <a:bodyPr anchor="b">
            <a:normAutofit/>
          </a:bodyPr>
          <a:p>
            <a:pPr indent="0" defTabSz="914400">
              <a:lnSpc>
                <a:spcPct val="90000"/>
              </a:lnSpc>
              <a:buNone/>
            </a:pPr>
            <a:r>
              <a:rPr b="1" lang="en-US" sz="4000" spc="-1" strike="noStrike" cap="all">
                <a:solidFill>
                  <a:schemeClr val="dk1"/>
                </a:solidFill>
                <a:latin typeface="Posterama"/>
              </a:rPr>
              <a:t>CLICK TO add TITLE</a:t>
            </a:r>
            <a:endParaRPr b="0" lang="en-US" sz="4000" spc="-1" strike="noStrike">
              <a:solidFill>
                <a:schemeClr val="dk1"/>
              </a:solidFill>
              <a:latin typeface="Avenir Next LT Pro Light"/>
            </a:endParaRPr>
          </a:p>
        </p:txBody>
      </p:sp>
      <p:pic>
        <p:nvPicPr>
          <p:cNvPr id="1" name="Graphic 3" descr="">
            <a:extLst>
              <a:ext uri="{C183D7F6-B498-43B3-948B-1728B52AA6E4}">
                <adec:decorative xmlns:adec="http://schemas.microsoft.com/office/drawing/2017/decorative" val="1"/>
              </a:ext>
            </a:extLst>
          </p:cNvPr>
          <p:cNvPicPr/>
          <p:nvPr/>
        </p:nvPicPr>
        <p:blipFill>
          <a:blip r:embed="rId2"/>
          <a:srcRect l="10617" t="0" r="0" b="0"/>
          <a:stretch/>
        </p:blipFill>
        <p:spPr>
          <a:xfrm>
            <a:off x="0" y="0"/>
            <a:ext cx="6152760" cy="6857640"/>
          </a:xfrm>
          <a:prstGeom prst="rect">
            <a:avLst/>
          </a:prstGeom>
          <a:ln w="0">
            <a:noFill/>
          </a:ln>
        </p:spPr>
      </p:pic>
      <p:sp>
        <p:nvSpPr>
          <p:cNvPr id="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Avenir Next LT Pro Light"/>
              </a:rPr>
              <a:t>Anahat metninin biçimini düzenlemek için tıklayın</a:t>
            </a:r>
            <a:endParaRPr b="0" lang="en-US" sz="2800" spc="-1" strike="noStrike">
              <a:solidFill>
                <a:schemeClr val="dk1"/>
              </a:solidFill>
              <a:latin typeface="Avenir Next LT Pro Light"/>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Avenir Next LT Pro Light"/>
              </a:rPr>
              <a:t>İkinci Anahat Düzeyi</a:t>
            </a:r>
            <a:endParaRPr b="0" lang="en-US" sz="2000" spc="-1" strike="noStrike">
              <a:solidFill>
                <a:schemeClr val="dk1"/>
              </a:solidFill>
              <a:latin typeface="Avenir Next LT Pro Light"/>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Avenir Next LT Pro Light"/>
              </a:rPr>
              <a:t>Üçüncü Anahat Düzeyi</a:t>
            </a:r>
            <a:endParaRPr b="0" lang="en-US" sz="1800" spc="-1" strike="noStrike">
              <a:solidFill>
                <a:schemeClr val="dk1"/>
              </a:solidFill>
              <a:latin typeface="Avenir Next LT Pro Light"/>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Avenir Next LT Pro Light"/>
              </a:rPr>
              <a:t>Dördüncü Anahat Düzeyi</a:t>
            </a:r>
            <a:endParaRPr b="0" lang="en-US" sz="1800" spc="-1" strike="noStrike">
              <a:solidFill>
                <a:schemeClr val="dk1"/>
              </a:solidFill>
              <a:latin typeface="Avenir Next LT Pro Light"/>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Avenir Next LT Pro Light"/>
              </a:rPr>
              <a:t>Beşinci Anahat Düzeyi</a:t>
            </a:r>
            <a:endParaRPr b="0" lang="en-US" sz="2000" spc="-1" strike="noStrike">
              <a:solidFill>
                <a:schemeClr val="dk1"/>
              </a:solidFill>
              <a:latin typeface="Avenir Next LT Pro Light"/>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Avenir Next LT Pro Light"/>
              </a:rPr>
              <a:t>Altıncı Anahat Düzeyi</a:t>
            </a:r>
            <a:endParaRPr b="0" lang="en-US" sz="2000" spc="-1" strike="noStrike">
              <a:solidFill>
                <a:schemeClr val="dk1"/>
              </a:solidFill>
              <a:latin typeface="Avenir Next LT Pro Light"/>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Avenir Next LT Pro Light"/>
              </a:rPr>
              <a:t>Yedinci Anahat Düzeyi</a:t>
            </a:r>
            <a:endParaRPr b="0" lang="en-US" sz="2000" spc="-1" strike="noStrike">
              <a:solidFill>
                <a:schemeClr val="dk1"/>
              </a:solidFill>
              <a:latin typeface="Avenir Next LT Pro Light"/>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93160" y="72360"/>
            <a:ext cx="8296920" cy="1326240"/>
          </a:xfrm>
          <a:prstGeom prst="rect">
            <a:avLst/>
          </a:prstGeom>
          <a:noFill/>
          <a:ln w="0">
            <a:noFill/>
          </a:ln>
        </p:spPr>
        <p:txBody>
          <a:bodyPr anchor="b">
            <a:normAutofit/>
          </a:bodyPr>
          <a:p>
            <a:pPr indent="0" defTabSz="914400">
              <a:lnSpc>
                <a:spcPct val="90000"/>
              </a:lnSpc>
              <a:buNone/>
            </a:pPr>
            <a:r>
              <a:rPr b="1" lang="en-US" sz="2800" spc="-1" strike="noStrike" cap="all">
                <a:solidFill>
                  <a:schemeClr val="dk1"/>
                </a:solidFill>
                <a:latin typeface="Posterama"/>
              </a:rPr>
              <a:t>Click to add title</a:t>
            </a:r>
            <a:endParaRPr b="0" lang="en-US" sz="2800" spc="-1" strike="noStrike">
              <a:solidFill>
                <a:schemeClr val="dk1"/>
              </a:solidFill>
              <a:latin typeface="Avenir Next LT Pro Light"/>
            </a:endParaRPr>
          </a:p>
        </p:txBody>
      </p:sp>
      <p:sp>
        <p:nvSpPr>
          <p:cNvPr id="40" name="PlaceHolder 2"/>
          <p:cNvSpPr>
            <a:spLocks noGrp="1"/>
          </p:cNvSpPr>
          <p:nvPr>
            <p:ph type="body"/>
          </p:nvPr>
        </p:nvSpPr>
        <p:spPr>
          <a:xfrm>
            <a:off x="865800" y="2072520"/>
            <a:ext cx="8323560" cy="3492720"/>
          </a:xfrm>
          <a:prstGeom prst="rect">
            <a:avLst/>
          </a:prstGeom>
          <a:noFill/>
          <a:ln w="0">
            <a:noFill/>
          </a:ln>
        </p:spPr>
        <p:txBody>
          <a:bodyPr anchor="t">
            <a:normAutofit/>
          </a:bodyPr>
          <a:p>
            <a:pPr marL="228600" indent="-228600" defTabSz="914400">
              <a:lnSpc>
                <a:spcPts val="2401"/>
              </a:lnSpc>
              <a:spcAft>
                <a:spcPts val="1199"/>
              </a:spcAft>
              <a:buClr>
                <a:srgbClr val="000000"/>
              </a:buClr>
              <a:buFont typeface="Arial"/>
              <a:buChar char="•"/>
            </a:pPr>
            <a:r>
              <a:rPr b="0" lang="en-US" sz="2000" spc="-1" strike="noStrike">
                <a:solidFill>
                  <a:schemeClr val="dk1"/>
                </a:solidFill>
                <a:latin typeface="Avenir Next LT Pro Light"/>
              </a:rPr>
              <a:t>Click to add text</a:t>
            </a:r>
            <a:endParaRPr b="0" lang="en-US" sz="2000" spc="-1" strike="noStrike">
              <a:solidFill>
                <a:schemeClr val="dk1"/>
              </a:solidFill>
              <a:latin typeface="Avenir Next LT Pro Light"/>
            </a:endParaRPr>
          </a:p>
          <a:p>
            <a:pPr lvl="1" marL="800280" indent="-343080" defTabSz="914400">
              <a:lnSpc>
                <a:spcPts val="2401"/>
              </a:lnSpc>
              <a:spcBef>
                <a:spcPts val="499"/>
              </a:spcBef>
              <a:buClr>
                <a:srgbClr val="000000"/>
              </a:buClr>
              <a:buFont typeface="Arial"/>
              <a:buChar char="•"/>
            </a:pPr>
            <a:r>
              <a:rPr b="0" lang="en-US" sz="2000" spc="-1" strike="noStrike">
                <a:solidFill>
                  <a:schemeClr val="dk1"/>
                </a:solidFill>
                <a:latin typeface="Avenir Next LT Pro Light"/>
              </a:rPr>
              <a:t>Second level</a:t>
            </a:r>
            <a:endParaRPr b="0" lang="en-US" sz="2000" spc="-1" strike="noStrike">
              <a:solidFill>
                <a:schemeClr val="dk1"/>
              </a:solidFill>
              <a:latin typeface="Avenir Next LT Pro Light"/>
            </a:endParaRPr>
          </a:p>
          <a:p>
            <a:pPr lvl="2" marL="1257480" indent="-343080" defTabSz="914400">
              <a:lnSpc>
                <a:spcPts val="2401"/>
              </a:lnSpc>
              <a:spcBef>
                <a:spcPts val="499"/>
              </a:spcBef>
              <a:buClr>
                <a:srgbClr val="000000"/>
              </a:buClr>
              <a:buFont typeface="Arial"/>
              <a:buChar char="•"/>
            </a:pPr>
            <a:r>
              <a:rPr b="0" lang="en-US" sz="2000" spc="-1" strike="noStrike">
                <a:solidFill>
                  <a:schemeClr val="dk1"/>
                </a:solidFill>
                <a:latin typeface="Avenir Next LT Pro Light"/>
              </a:rPr>
              <a:t>Third level </a:t>
            </a:r>
            <a:endParaRPr b="0" lang="en-US" sz="2000" spc="-1" strike="noStrike">
              <a:solidFill>
                <a:schemeClr val="dk1"/>
              </a:solidFill>
              <a:latin typeface="Avenir Next LT Pro Light"/>
            </a:endParaRPr>
          </a:p>
          <a:p>
            <a:pPr lvl="3" marL="1714680" indent="-343080" defTabSz="914400">
              <a:lnSpc>
                <a:spcPts val="2401"/>
              </a:lnSpc>
              <a:spcBef>
                <a:spcPts val="499"/>
              </a:spcBef>
              <a:buClr>
                <a:srgbClr val="000000"/>
              </a:buClr>
              <a:buFont typeface="Arial"/>
              <a:buChar char="•"/>
            </a:pPr>
            <a:r>
              <a:rPr b="0" lang="en-US" sz="2000" spc="-1" strike="noStrike">
                <a:solidFill>
                  <a:schemeClr val="dk1"/>
                </a:solidFill>
                <a:latin typeface="Avenir Next LT Pro Light"/>
              </a:rPr>
              <a:t>Fourth level </a:t>
            </a:r>
            <a:endParaRPr b="0" lang="en-US" sz="2000" spc="-1" strike="noStrike">
              <a:solidFill>
                <a:schemeClr val="dk1"/>
              </a:solidFill>
              <a:latin typeface="Avenir Next LT Pro Light"/>
            </a:endParaRPr>
          </a:p>
          <a:p>
            <a:pPr lvl="4" marL="2171880" indent="-343080" defTabSz="914400">
              <a:lnSpc>
                <a:spcPts val="2401"/>
              </a:lnSpc>
              <a:spcBef>
                <a:spcPts val="499"/>
              </a:spcBef>
              <a:buClr>
                <a:srgbClr val="000000"/>
              </a:buClr>
              <a:buFont typeface="Arial"/>
              <a:buChar char="•"/>
            </a:pPr>
            <a:r>
              <a:rPr b="0" lang="en-US" sz="2000" spc="-1" strike="noStrike">
                <a:solidFill>
                  <a:schemeClr val="dk1"/>
                </a:solidFill>
                <a:latin typeface="Avenir Next LT Pro Light"/>
              </a:rPr>
              <a:t>Fifth level </a:t>
            </a:r>
            <a:endParaRPr b="0" lang="en-US" sz="2000" spc="-1" strike="noStrike">
              <a:solidFill>
                <a:schemeClr val="dk1"/>
              </a:solidFill>
              <a:latin typeface="Avenir Next LT Pro Light"/>
            </a:endParaRPr>
          </a:p>
          <a:p>
            <a:pPr indent="0" defTabSz="914400">
              <a:lnSpc>
                <a:spcPts val="2401"/>
              </a:lnSpc>
              <a:spcAft>
                <a:spcPts val="1199"/>
              </a:spcAft>
              <a:buNone/>
            </a:pPr>
            <a:endParaRPr b="0" lang="en-US" sz="2000" spc="-1" strike="noStrike">
              <a:solidFill>
                <a:schemeClr val="dk1"/>
              </a:solidFill>
              <a:latin typeface="Avenir Next LT Pro Light"/>
            </a:endParaRPr>
          </a:p>
        </p:txBody>
      </p:sp>
      <p:sp>
        <p:nvSpPr>
          <p:cNvPr id="41" name="PlaceHolder 3"/>
          <p:cNvSpPr>
            <a:spLocks noGrp="1"/>
          </p:cNvSpPr>
          <p:nvPr>
            <p:ph type="sldNum" idx="1"/>
          </p:nvPr>
        </p:nvSpPr>
        <p:spPr>
          <a:xfrm>
            <a:off x="911520" y="6246720"/>
            <a:ext cx="2669760" cy="364680"/>
          </a:xfrm>
          <a:prstGeom prst="rect">
            <a:avLst/>
          </a:prstGeom>
          <a:noFill/>
          <a:ln w="0">
            <a:noFill/>
          </a:ln>
        </p:spPr>
        <p:txBody>
          <a:bodyPr anchor="ctr">
            <a:noAutofit/>
          </a:bodyPr>
          <a:lstStyle>
            <a:lvl1pPr indent="0" defTabSz="914400">
              <a:lnSpc>
                <a:spcPct val="100000"/>
              </a:lnSpc>
              <a:buNone/>
              <a:defRPr b="1" lang="en-US" sz="1400" spc="-1" strike="noStrike">
                <a:solidFill>
                  <a:schemeClr val="dk1"/>
                </a:solidFill>
                <a:latin typeface="Posterama"/>
              </a:defRPr>
            </a:lvl1pPr>
          </a:lstStyle>
          <a:p>
            <a:pPr indent="0" defTabSz="914400">
              <a:lnSpc>
                <a:spcPct val="100000"/>
              </a:lnSpc>
              <a:buNone/>
            </a:pPr>
            <a:fld id="{C7A53F04-7A86-4D7B-B1B6-CB7E9656E7C0}" type="slidenum">
              <a:rPr b="1" lang="en-US" sz="1400" spc="-1" strike="noStrike">
                <a:solidFill>
                  <a:schemeClr val="dk1"/>
                </a:solidFill>
                <a:latin typeface="Posterama"/>
              </a:rPr>
              <a:t>&lt;number&gt;</a:t>
            </a:fld>
            <a:endParaRPr b="0" lang="tr-TR" sz="1400" spc="-1" strike="noStrike">
              <a:solidFill>
                <a:srgbClr val="000000"/>
              </a:solidFill>
              <a:latin typeface="Times New Roman"/>
            </a:endParaRPr>
          </a:p>
        </p:txBody>
      </p:sp>
      <p:sp>
        <p:nvSpPr>
          <p:cNvPr id="42" name="PlaceHolder 4"/>
          <p:cNvSpPr>
            <a:spLocks noGrp="1"/>
          </p:cNvSpPr>
          <p:nvPr>
            <p:ph type="ftr" idx="2"/>
          </p:nvPr>
        </p:nvSpPr>
        <p:spPr>
          <a:xfrm>
            <a:off x="3806280" y="6246720"/>
            <a:ext cx="2742840" cy="364680"/>
          </a:xfrm>
          <a:prstGeom prst="rect">
            <a:avLst/>
          </a:prstGeom>
          <a:noFill/>
          <a:ln w="0">
            <a:noFill/>
          </a:ln>
        </p:spPr>
        <p:txBody>
          <a:bodyPr anchor="ctr">
            <a:noAutofit/>
          </a:bodyPr>
          <a:lstStyle>
            <a:lvl1pPr indent="0" algn="r" defTabSz="914400">
              <a:lnSpc>
                <a:spcPct val="100000"/>
              </a:lnSpc>
              <a:buNone/>
              <a:defRPr b="0" lang="en-US" sz="1000" spc="-1" strike="noStrike">
                <a:solidFill>
                  <a:schemeClr val="dk1"/>
                </a:solidFill>
                <a:latin typeface="Avenir Next LT Pro Light"/>
              </a:defRPr>
            </a:lvl1pPr>
          </a:lstStyle>
          <a:p>
            <a:pPr indent="0" algn="r" defTabSz="914400">
              <a:lnSpc>
                <a:spcPct val="100000"/>
              </a:lnSpc>
              <a:buNone/>
            </a:pPr>
            <a:r>
              <a:rPr b="0" lang="en-US" sz="1000" spc="-1" strike="noStrike">
                <a:solidFill>
                  <a:schemeClr val="dk1"/>
                </a:solidFill>
                <a:latin typeface="Avenir Next LT Pro Light"/>
              </a:rPr>
              <a:t>&lt;footer&gt;</a:t>
            </a:r>
            <a:endParaRPr b="0" lang="tr-TR" sz="1000" spc="-1" strike="noStrike">
              <a:solidFill>
                <a:srgbClr val="000000"/>
              </a:solidFill>
              <a:latin typeface="Times New Roman"/>
            </a:endParaRPr>
          </a:p>
        </p:txBody>
      </p:sp>
      <p:pic>
        <p:nvPicPr>
          <p:cNvPr id="43" name="Graphic 8" descr="">
            <a:extLst>
              <a:ext uri="{C183D7F6-B498-43B3-948B-1728B52AA6E4}">
                <adec:decorative xmlns:adec="http://schemas.microsoft.com/office/drawing/2017/decorative" val="1"/>
              </a:ext>
            </a:extLst>
          </p:cNvPr>
          <p:cNvPicPr/>
          <p:nvPr/>
        </p:nvPicPr>
        <p:blipFill>
          <a:blip r:embed="rId2"/>
          <a:srcRect l="1586" t="0" r="26225" b="3861"/>
          <a:stretch/>
        </p:blipFill>
        <p:spPr>
          <a:xfrm>
            <a:off x="9415440" y="264600"/>
            <a:ext cx="2776320" cy="659304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5">
            <a:lumMod val="20000"/>
            <a:lumOff val="80000"/>
          </a:schemeClr>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902160" y="420480"/>
            <a:ext cx="5864040" cy="3620520"/>
          </a:xfrm>
          <a:prstGeom prst="rect">
            <a:avLst/>
          </a:prstGeom>
          <a:noFill/>
          <a:ln w="0">
            <a:noFill/>
          </a:ln>
        </p:spPr>
        <p:txBody>
          <a:bodyPr anchor="b">
            <a:normAutofit/>
          </a:bodyPr>
          <a:p>
            <a:pPr indent="0" defTabSz="914400">
              <a:lnSpc>
                <a:spcPct val="90000"/>
              </a:lnSpc>
              <a:buNone/>
            </a:pPr>
            <a:r>
              <a:rPr b="1" lang="en-US" sz="4000" spc="-1" strike="noStrike" cap="all">
                <a:solidFill>
                  <a:schemeClr val="dk1"/>
                </a:solidFill>
                <a:latin typeface="Posterama"/>
              </a:rPr>
              <a:t>Click to add title</a:t>
            </a:r>
            <a:endParaRPr b="0" lang="en-US" sz="4000" spc="-1" strike="noStrike">
              <a:solidFill>
                <a:schemeClr val="dk1"/>
              </a:solidFill>
              <a:latin typeface="Avenir Next LT Pro Light"/>
            </a:endParaRPr>
          </a:p>
        </p:txBody>
      </p:sp>
      <p:sp>
        <p:nvSpPr>
          <p:cNvPr id="81" name="PlaceHolder 2"/>
          <p:cNvSpPr>
            <a:spLocks noGrp="1"/>
          </p:cNvSpPr>
          <p:nvPr>
            <p:ph type="body"/>
          </p:nvPr>
        </p:nvSpPr>
        <p:spPr>
          <a:xfrm>
            <a:off x="7625880" y="-9000"/>
            <a:ext cx="4581000" cy="6602040"/>
          </a:xfrm>
          <a:prstGeom prst="rect">
            <a:avLst/>
          </a:prstGeom>
          <a:noFill/>
          <a:ln w="0">
            <a:noFill/>
          </a:ln>
        </p:spPr>
        <p:txBody>
          <a:bodyPr lIns="90000" rIns="90000" tIns="45000" bIns="45000" anchor="t">
            <a:normAutofit/>
          </a:bodyPr>
          <a:p>
            <a:pPr indent="0" algn="ctr" defTabSz="914400">
              <a:lnSpc>
                <a:spcPct val="100000"/>
              </a:lnSpc>
              <a:buNone/>
              <a:tabLst>
                <a:tab algn="l" pos="0"/>
              </a:tabLst>
            </a:pPr>
            <a:r>
              <a:rPr b="0" lang="en-US" sz="2000" spc="-1" strike="noStrike">
                <a:solidFill>
                  <a:schemeClr val="dk1"/>
                </a:solidFill>
                <a:latin typeface="Avenir Next LT Pro Light"/>
              </a:rPr>
              <a:t>Click icon to add picture</a:t>
            </a:r>
            <a:endParaRPr b="0" lang="en-US" sz="2000" spc="-1" strike="noStrike">
              <a:solidFill>
                <a:schemeClr val="dk1"/>
              </a:solidFill>
              <a:latin typeface="Avenir Next LT Pro Light"/>
            </a:endParaRPr>
          </a:p>
        </p:txBody>
      </p:sp>
      <p:sp>
        <p:nvSpPr>
          <p:cNvPr id="82" name="Rectangle 10">
            <a:extLst>
              <a:ext uri="{C183D7F6-B498-43B3-948B-1728B52AA6E4}">
                <adec:decorative xmlns:adec="http://schemas.microsoft.com/office/drawing/2017/decorative" val="1"/>
              </a:ext>
            </a:extLst>
          </p:cNvPr>
          <p:cNvSpPr/>
          <p:nvPr/>
        </p:nvSpPr>
        <p:spPr>
          <a:xfrm>
            <a:off x="0" y="6583680"/>
            <a:ext cx="7619760" cy="27396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3">
            <a:lumMod val="20000"/>
            <a:lumOff val="80000"/>
          </a:schemeClr>
        </a:solidFill>
      </p:bgPr>
    </p:bg>
    <p:spTree>
      <p:nvGrpSpPr>
        <p:cNvPr id="1" name=""/>
        <p:cNvGrpSpPr/>
        <p:nvPr/>
      </p:nvGrpSpPr>
      <p:grpSpPr>
        <a:xfrm>
          <a:off x="0" y="0"/>
          <a:ext cx="0" cy="0"/>
          <a:chOff x="0" y="0"/>
          <a:chExt cx="0" cy="0"/>
        </a:xfrm>
      </p:grpSpPr>
      <p:sp>
        <p:nvSpPr>
          <p:cNvPr id="119" name="PlaceHolder 1"/>
          <p:cNvSpPr>
            <a:spLocks noGrp="1"/>
          </p:cNvSpPr>
          <p:nvPr>
            <p:ph type="title"/>
          </p:nvPr>
        </p:nvSpPr>
        <p:spPr>
          <a:xfrm>
            <a:off x="6095880" y="176760"/>
            <a:ext cx="5864040" cy="3620520"/>
          </a:xfrm>
          <a:prstGeom prst="rect">
            <a:avLst/>
          </a:prstGeom>
          <a:noFill/>
          <a:ln w="0">
            <a:noFill/>
          </a:ln>
        </p:spPr>
        <p:txBody>
          <a:bodyPr anchor="b">
            <a:normAutofit/>
          </a:bodyPr>
          <a:p>
            <a:pPr indent="0" defTabSz="914400">
              <a:lnSpc>
                <a:spcPct val="90000"/>
              </a:lnSpc>
              <a:buNone/>
            </a:pPr>
            <a:r>
              <a:rPr b="1" lang="en-US" sz="4000" spc="-1" strike="noStrike" cap="all">
                <a:solidFill>
                  <a:schemeClr val="dk1"/>
                </a:solidFill>
                <a:latin typeface="Posterama"/>
              </a:rPr>
              <a:t>Click to add title</a:t>
            </a:r>
            <a:endParaRPr b="0" lang="en-US" sz="4000" spc="-1" strike="noStrike">
              <a:solidFill>
                <a:schemeClr val="dk1"/>
              </a:solidFill>
              <a:latin typeface="Avenir Next LT Pro Light"/>
            </a:endParaRPr>
          </a:p>
        </p:txBody>
      </p:sp>
      <p:sp>
        <p:nvSpPr>
          <p:cNvPr id="120" name="PlaceHolder 2"/>
          <p:cNvSpPr>
            <a:spLocks noGrp="1"/>
          </p:cNvSpPr>
          <p:nvPr>
            <p:ph type="body"/>
          </p:nvPr>
        </p:nvSpPr>
        <p:spPr>
          <a:xfrm>
            <a:off x="-15120" y="-15120"/>
            <a:ext cx="4581000" cy="6602040"/>
          </a:xfrm>
          <a:prstGeom prst="rect">
            <a:avLst/>
          </a:prstGeom>
          <a:noFill/>
          <a:ln w="0">
            <a:noFill/>
          </a:ln>
        </p:spPr>
        <p:txBody>
          <a:bodyPr lIns="90000" rIns="90000" tIns="45000" bIns="45000" anchor="t">
            <a:normAutofit/>
          </a:bodyPr>
          <a:p>
            <a:pPr indent="0" algn="ctr" defTabSz="914400">
              <a:lnSpc>
                <a:spcPct val="100000"/>
              </a:lnSpc>
              <a:buNone/>
              <a:tabLst>
                <a:tab algn="l" pos="0"/>
              </a:tabLst>
            </a:pPr>
            <a:r>
              <a:rPr b="0" lang="en-US" sz="2000" spc="-1" strike="noStrike">
                <a:solidFill>
                  <a:schemeClr val="dk1"/>
                </a:solidFill>
                <a:latin typeface="Avenir Next LT Pro Light"/>
              </a:rPr>
              <a:t>Click icon to add picture</a:t>
            </a:r>
            <a:endParaRPr b="0" lang="en-US" sz="2000" spc="-1" strike="noStrike">
              <a:solidFill>
                <a:schemeClr val="dk1"/>
              </a:solidFill>
              <a:latin typeface="Avenir Next LT Pro Light"/>
            </a:endParaRPr>
          </a:p>
        </p:txBody>
      </p:sp>
      <p:sp>
        <p:nvSpPr>
          <p:cNvPr id="121" name="PlaceHolder 3"/>
          <p:cNvSpPr>
            <a:spLocks noGrp="1"/>
          </p:cNvSpPr>
          <p:nvPr>
            <p:ph type="body"/>
          </p:nvPr>
        </p:nvSpPr>
        <p:spPr>
          <a:xfrm>
            <a:off x="6095880" y="4084200"/>
            <a:ext cx="5864040" cy="2362320"/>
          </a:xfrm>
          <a:prstGeom prst="rect">
            <a:avLst/>
          </a:prstGeom>
          <a:noFill/>
          <a:ln w="0">
            <a:noFill/>
          </a:ln>
        </p:spPr>
        <p:txBody>
          <a:bodyPr anchor="t">
            <a:normAutofit/>
          </a:bodyPr>
          <a:p>
            <a:pPr indent="0" defTabSz="914400">
              <a:lnSpc>
                <a:spcPct val="90000"/>
              </a:lnSpc>
              <a:spcBef>
                <a:spcPts val="1001"/>
              </a:spcBef>
              <a:buNone/>
              <a:tabLst>
                <a:tab algn="l" pos="0"/>
              </a:tabLst>
            </a:pPr>
            <a:r>
              <a:rPr b="0" lang="en-US" sz="2800" spc="-1" strike="noStrike">
                <a:solidFill>
                  <a:schemeClr val="dk1"/>
                </a:solidFill>
                <a:latin typeface="Avenir Next LT Pro Light"/>
              </a:rPr>
              <a:t>Click to add text</a:t>
            </a:r>
            <a:endParaRPr b="0" lang="en-US" sz="2800" spc="-1" strike="noStrike">
              <a:solidFill>
                <a:schemeClr val="dk1"/>
              </a:solidFill>
              <a:latin typeface="Avenir Next LT Pro Light"/>
            </a:endParaRPr>
          </a:p>
          <a:p>
            <a:pPr marL="457200" indent="0" defTabSz="914400">
              <a:lnSpc>
                <a:spcPct val="90000"/>
              </a:lnSpc>
              <a:spcBef>
                <a:spcPts val="499"/>
              </a:spcBef>
              <a:buNone/>
              <a:tabLst>
                <a:tab algn="l" pos="0"/>
              </a:tabLst>
            </a:pPr>
            <a:r>
              <a:rPr b="0" lang="en-US" sz="2400" spc="-1" strike="noStrike">
                <a:solidFill>
                  <a:schemeClr val="dk1"/>
                </a:solidFill>
                <a:latin typeface="Avenir Next LT Pro Light"/>
              </a:rPr>
              <a:t>Second level</a:t>
            </a:r>
            <a:endParaRPr b="0" lang="en-US" sz="2400" spc="-1" strike="noStrike">
              <a:solidFill>
                <a:schemeClr val="dk1"/>
              </a:solidFill>
              <a:latin typeface="Avenir Next LT Pro Light"/>
            </a:endParaRPr>
          </a:p>
          <a:p>
            <a:pPr marL="914400" indent="0" defTabSz="914400">
              <a:lnSpc>
                <a:spcPct val="90000"/>
              </a:lnSpc>
              <a:spcBef>
                <a:spcPts val="499"/>
              </a:spcBef>
              <a:buNone/>
              <a:tabLst>
                <a:tab algn="l" pos="0"/>
              </a:tabLst>
            </a:pPr>
            <a:r>
              <a:rPr b="0" lang="en-US" sz="2000" spc="-1" strike="noStrike">
                <a:solidFill>
                  <a:schemeClr val="dk1"/>
                </a:solidFill>
                <a:latin typeface="Avenir Next LT Pro Light"/>
              </a:rPr>
              <a:t>Third level</a:t>
            </a:r>
            <a:endParaRPr b="0" lang="en-US" sz="2000" spc="-1" strike="noStrike">
              <a:solidFill>
                <a:schemeClr val="dk1"/>
              </a:solidFill>
              <a:latin typeface="Avenir Next LT Pro Light"/>
            </a:endParaRPr>
          </a:p>
          <a:p>
            <a:pPr marL="1371600" indent="0" defTabSz="914400">
              <a:lnSpc>
                <a:spcPct val="90000"/>
              </a:lnSpc>
              <a:spcBef>
                <a:spcPts val="499"/>
              </a:spcBef>
              <a:buNone/>
              <a:tabLst>
                <a:tab algn="l" pos="0"/>
              </a:tabLst>
            </a:pPr>
            <a:r>
              <a:rPr b="0" lang="en-US" sz="1800" spc="-1" strike="noStrike">
                <a:solidFill>
                  <a:schemeClr val="dk1"/>
                </a:solidFill>
                <a:latin typeface="Avenir Next LT Pro Light"/>
              </a:rPr>
              <a:t>Fourth level</a:t>
            </a:r>
            <a:endParaRPr b="0" lang="en-US" sz="1800" spc="-1" strike="noStrike">
              <a:solidFill>
                <a:schemeClr val="dk1"/>
              </a:solidFill>
              <a:latin typeface="Avenir Next LT Pro Light"/>
            </a:endParaRPr>
          </a:p>
          <a:p>
            <a:pPr marL="1828800" indent="0" defTabSz="914400">
              <a:lnSpc>
                <a:spcPct val="90000"/>
              </a:lnSpc>
              <a:spcBef>
                <a:spcPts val="499"/>
              </a:spcBef>
              <a:buNone/>
              <a:tabLst>
                <a:tab algn="l" pos="0"/>
              </a:tabLst>
            </a:pPr>
            <a:r>
              <a:rPr b="0" lang="en-US" sz="1800" spc="-1" strike="noStrike">
                <a:solidFill>
                  <a:schemeClr val="dk1"/>
                </a:solidFill>
                <a:latin typeface="Avenir Next LT Pro Light"/>
              </a:rPr>
              <a:t>Fifth level</a:t>
            </a:r>
            <a:endParaRPr b="0" lang="en-US" sz="1800" spc="-1" strike="noStrike">
              <a:solidFill>
                <a:schemeClr val="dk1"/>
              </a:solidFill>
              <a:latin typeface="Avenir Next LT Pro Light"/>
            </a:endParaRPr>
          </a:p>
        </p:txBody>
      </p:sp>
      <p:sp>
        <p:nvSpPr>
          <p:cNvPr id="122" name="Rectangle 6">
            <a:extLst>
              <a:ext uri="{C183D7F6-B498-43B3-948B-1728B52AA6E4}">
                <adec:decorative xmlns:adec="http://schemas.microsoft.com/office/drawing/2017/decorative" val="1"/>
              </a:ext>
            </a:extLst>
          </p:cNvPr>
          <p:cNvSpPr/>
          <p:nvPr/>
        </p:nvSpPr>
        <p:spPr>
          <a:xfrm>
            <a:off x="4572000" y="6583680"/>
            <a:ext cx="7619760" cy="27396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 name="PlaceHolder 1"/>
          <p:cNvSpPr>
            <a:spLocks noGrp="1"/>
          </p:cNvSpPr>
          <p:nvPr>
            <p:ph type="title"/>
          </p:nvPr>
        </p:nvSpPr>
        <p:spPr>
          <a:xfrm>
            <a:off x="893160" y="72360"/>
            <a:ext cx="10404720" cy="1326240"/>
          </a:xfrm>
          <a:prstGeom prst="rect">
            <a:avLst/>
          </a:prstGeom>
          <a:noFill/>
          <a:ln w="0">
            <a:noFill/>
          </a:ln>
        </p:spPr>
        <p:txBody>
          <a:bodyPr anchor="b">
            <a:normAutofit/>
          </a:bodyPr>
          <a:p>
            <a:pPr indent="0" defTabSz="914400">
              <a:lnSpc>
                <a:spcPct val="90000"/>
              </a:lnSpc>
              <a:buNone/>
            </a:pPr>
            <a:r>
              <a:rPr b="1" lang="en-US" sz="2800" spc="-1" strike="noStrike" cap="all">
                <a:solidFill>
                  <a:schemeClr val="dk1"/>
                </a:solidFill>
                <a:latin typeface="Posterama"/>
              </a:rPr>
              <a:t>CLICK TO add TITLE</a:t>
            </a:r>
            <a:endParaRPr b="0" lang="en-US" sz="2800" spc="-1" strike="noStrike">
              <a:solidFill>
                <a:schemeClr val="dk1"/>
              </a:solidFill>
              <a:latin typeface="Avenir Next LT Pro Light"/>
            </a:endParaRPr>
          </a:p>
        </p:txBody>
      </p:sp>
      <p:sp>
        <p:nvSpPr>
          <p:cNvPr id="160" name="PlaceHolder 2"/>
          <p:cNvSpPr>
            <a:spLocks noGrp="1"/>
          </p:cNvSpPr>
          <p:nvPr>
            <p:ph type="body"/>
          </p:nvPr>
        </p:nvSpPr>
        <p:spPr>
          <a:xfrm>
            <a:off x="893880" y="2073240"/>
            <a:ext cx="3144600" cy="3687480"/>
          </a:xfrm>
          <a:prstGeom prst="rect">
            <a:avLst/>
          </a:prstGeom>
          <a:noFill/>
          <a:ln w="0">
            <a:noFill/>
          </a:ln>
        </p:spPr>
        <p:txBody>
          <a:bodyPr anchor="t">
            <a:normAutofit/>
          </a:bodyPr>
          <a:p>
            <a:pPr marL="320040" indent="-320040" defTabSz="914400">
              <a:lnSpc>
                <a:spcPct val="100000"/>
              </a:lnSpc>
              <a:spcAft>
                <a:spcPts val="1199"/>
              </a:spcAft>
              <a:buClr>
                <a:srgbClr val="000000"/>
              </a:buClr>
              <a:buFont typeface="Posterama"/>
              <a:buAutoNum type="arabicPeriod"/>
            </a:pPr>
            <a:r>
              <a:rPr b="0" lang="en-US" sz="2000" spc="-1" strike="noStrike">
                <a:solidFill>
                  <a:schemeClr val="dk1"/>
                </a:solidFill>
                <a:latin typeface="Avenir Next LT Pro Light"/>
              </a:rPr>
              <a:t>Click to add content</a:t>
            </a:r>
            <a:endParaRPr b="0" lang="en-US" sz="2000" spc="-1" strike="noStrike">
              <a:solidFill>
                <a:schemeClr val="dk1"/>
              </a:solidFill>
              <a:latin typeface="Avenir Next LT Pro Light"/>
            </a:endParaRPr>
          </a:p>
          <a:p>
            <a:pPr lvl="1" marL="685800" indent="-320040" defTabSz="914400">
              <a:lnSpc>
                <a:spcPct val="100000"/>
              </a:lnSpc>
              <a:spcAft>
                <a:spcPts val="1199"/>
              </a:spcAft>
              <a:buClr>
                <a:srgbClr val="000000"/>
              </a:buClr>
              <a:buFont typeface="Posterama"/>
              <a:buAutoNum type="alphaLcPeriod"/>
            </a:pPr>
            <a:r>
              <a:rPr b="0" lang="en-US" sz="2000" spc="-1" strike="noStrike">
                <a:solidFill>
                  <a:schemeClr val="dk1"/>
                </a:solidFill>
                <a:latin typeface="Avenir Next LT Pro Light"/>
              </a:rPr>
              <a:t>Second level</a:t>
            </a:r>
            <a:endParaRPr b="0" lang="en-US" sz="2000" spc="-1" strike="noStrike">
              <a:solidFill>
                <a:schemeClr val="dk1"/>
              </a:solidFill>
              <a:latin typeface="Avenir Next LT Pro Light"/>
            </a:endParaRPr>
          </a:p>
          <a:p>
            <a:pPr lvl="2" marL="1143000" indent="-320040" defTabSz="914400">
              <a:lnSpc>
                <a:spcPct val="100000"/>
              </a:lnSpc>
              <a:spcAft>
                <a:spcPts val="1199"/>
              </a:spcAft>
              <a:buClr>
                <a:srgbClr val="000000"/>
              </a:buClr>
              <a:buFont typeface="Posterama"/>
              <a:buAutoNum type="arabicParenR"/>
            </a:pPr>
            <a:r>
              <a:rPr b="0" lang="en-US" sz="2000" spc="-1" strike="noStrike">
                <a:solidFill>
                  <a:schemeClr val="dk1"/>
                </a:solidFill>
                <a:latin typeface="Avenir Next LT Pro Light"/>
              </a:rPr>
              <a:t>Third level</a:t>
            </a:r>
            <a:endParaRPr b="0" lang="en-US" sz="2000" spc="-1" strike="noStrike">
              <a:solidFill>
                <a:schemeClr val="dk1"/>
              </a:solidFill>
              <a:latin typeface="Avenir Next LT Pro Light"/>
            </a:endParaRPr>
          </a:p>
          <a:p>
            <a:pPr lvl="3" marL="1600200" indent="-320040" defTabSz="914400">
              <a:lnSpc>
                <a:spcPct val="100000"/>
              </a:lnSpc>
              <a:spcAft>
                <a:spcPts val="1199"/>
              </a:spcAft>
              <a:buClr>
                <a:srgbClr val="000000"/>
              </a:buClr>
              <a:buFont typeface="Posterama"/>
              <a:buAutoNum type="alphaLcParenR"/>
            </a:pPr>
            <a:r>
              <a:rPr b="0" lang="en-US" sz="2000" spc="-1" strike="noStrike">
                <a:solidFill>
                  <a:schemeClr val="dk1"/>
                </a:solidFill>
                <a:latin typeface="Avenir Next LT Pro Light"/>
              </a:rPr>
              <a:t>Fourth level</a:t>
            </a:r>
            <a:endParaRPr b="0" lang="en-US" sz="2000" spc="-1" strike="noStrike">
              <a:solidFill>
                <a:schemeClr val="dk1"/>
              </a:solidFill>
              <a:latin typeface="Avenir Next LT Pro Light"/>
            </a:endParaRPr>
          </a:p>
          <a:p>
            <a:pPr lvl="4" marL="2057400" indent="-320040" defTabSz="914400">
              <a:lnSpc>
                <a:spcPct val="100000"/>
              </a:lnSpc>
              <a:spcAft>
                <a:spcPts val="1199"/>
              </a:spcAft>
              <a:buClr>
                <a:srgbClr val="000000"/>
              </a:buClr>
              <a:buFont typeface="Posterama"/>
              <a:buAutoNum type="romanLcPeriod"/>
            </a:pPr>
            <a:r>
              <a:rPr b="0" lang="en-US" sz="2000" spc="-1" strike="noStrike">
                <a:solidFill>
                  <a:schemeClr val="dk1"/>
                </a:solidFill>
                <a:latin typeface="Avenir Next LT Pro Light"/>
              </a:rPr>
              <a:t>Fifth level</a:t>
            </a:r>
            <a:endParaRPr b="0" lang="en-US" sz="2000" spc="-1" strike="noStrike">
              <a:solidFill>
                <a:schemeClr val="dk1"/>
              </a:solidFill>
              <a:latin typeface="Avenir Next LT Pro Light"/>
            </a:endParaRPr>
          </a:p>
        </p:txBody>
      </p:sp>
      <p:sp>
        <p:nvSpPr>
          <p:cNvPr id="161" name="PlaceHolder 3"/>
          <p:cNvSpPr>
            <a:spLocks noGrp="1"/>
          </p:cNvSpPr>
          <p:nvPr>
            <p:ph type="body"/>
          </p:nvPr>
        </p:nvSpPr>
        <p:spPr>
          <a:xfrm>
            <a:off x="4556880" y="2073240"/>
            <a:ext cx="6192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2000" spc="-1" strike="noStrike">
                <a:solidFill>
                  <a:schemeClr val="dk1"/>
                </a:solidFill>
                <a:latin typeface="Avenir Next LT Pro Light"/>
              </a:rPr>
              <a:t>Click to add content</a:t>
            </a:r>
            <a:endParaRPr b="0" lang="en-US" sz="2000" spc="-1" strike="noStrike">
              <a:solidFill>
                <a:schemeClr val="dk1"/>
              </a:solidFill>
              <a:latin typeface="Avenir Next LT Pro Light"/>
            </a:endParaRPr>
          </a:p>
          <a:p>
            <a:pPr lvl="1" marL="228600" indent="-228600" defTabSz="914400">
              <a:lnSpc>
                <a:spcPct val="100000"/>
              </a:lnSpc>
              <a:spcAft>
                <a:spcPts val="1199"/>
              </a:spcAft>
              <a:buClr>
                <a:srgbClr val="000000"/>
              </a:buClr>
              <a:buFont typeface="Arial"/>
              <a:buChar char="•"/>
              <a:tabLst>
                <a:tab algn="l" pos="0"/>
              </a:tabLst>
            </a:pPr>
            <a:r>
              <a:rPr b="0" lang="en-US" sz="2000" spc="-1" strike="noStrike">
                <a:solidFill>
                  <a:schemeClr val="dk1"/>
                </a:solidFill>
                <a:latin typeface="Avenir Next LT Pro Light"/>
              </a:rPr>
              <a:t>Second level</a:t>
            </a:r>
            <a:endParaRPr b="0" lang="en-US" sz="2000" spc="-1" strike="noStrike">
              <a:solidFill>
                <a:schemeClr val="dk1"/>
              </a:solidFill>
              <a:latin typeface="Avenir Next LT Pro Light"/>
            </a:endParaRPr>
          </a:p>
          <a:p>
            <a:pPr lvl="2" marL="685800" indent="-228600" defTabSz="914400">
              <a:lnSpc>
                <a:spcPct val="100000"/>
              </a:lnSpc>
              <a:spcAft>
                <a:spcPts val="1199"/>
              </a:spcAft>
              <a:buClr>
                <a:srgbClr val="000000"/>
              </a:buClr>
              <a:buFont typeface="Arial"/>
              <a:buChar char="•"/>
              <a:tabLst>
                <a:tab algn="l" pos="0"/>
              </a:tabLst>
            </a:pPr>
            <a:r>
              <a:rPr b="0" lang="en-US" sz="2000" spc="-1" strike="noStrike">
                <a:solidFill>
                  <a:schemeClr val="dk1"/>
                </a:solidFill>
                <a:latin typeface="Avenir Next LT Pro Light"/>
              </a:rPr>
              <a:t>Third level</a:t>
            </a:r>
            <a:endParaRPr b="0" lang="en-US" sz="2000" spc="-1" strike="noStrike">
              <a:solidFill>
                <a:schemeClr val="dk1"/>
              </a:solidFill>
              <a:latin typeface="Avenir Next LT Pro Light"/>
            </a:endParaRPr>
          </a:p>
          <a:p>
            <a:pPr lvl="3" marL="1143000" indent="-228600" defTabSz="914400">
              <a:lnSpc>
                <a:spcPct val="100000"/>
              </a:lnSpc>
              <a:spcAft>
                <a:spcPts val="1199"/>
              </a:spcAft>
              <a:buClr>
                <a:srgbClr val="000000"/>
              </a:buClr>
              <a:buFont typeface="Arial"/>
              <a:buChar char="•"/>
              <a:tabLst>
                <a:tab algn="l" pos="0"/>
              </a:tabLst>
            </a:pPr>
            <a:r>
              <a:rPr b="0" lang="en-US" sz="2000" spc="-1" strike="noStrike">
                <a:solidFill>
                  <a:schemeClr val="dk1"/>
                </a:solidFill>
                <a:latin typeface="Avenir Next LT Pro Light"/>
              </a:rPr>
              <a:t>Fourth level</a:t>
            </a:r>
            <a:endParaRPr b="0" lang="en-US" sz="2000" spc="-1" strike="noStrike">
              <a:solidFill>
                <a:schemeClr val="dk1"/>
              </a:solidFill>
              <a:latin typeface="Avenir Next LT Pro Light"/>
            </a:endParaRPr>
          </a:p>
          <a:p>
            <a:pPr lvl="4" marL="1600200" indent="-228600" defTabSz="914400">
              <a:lnSpc>
                <a:spcPct val="100000"/>
              </a:lnSpc>
              <a:spcAft>
                <a:spcPts val="1199"/>
              </a:spcAft>
              <a:buClr>
                <a:srgbClr val="000000"/>
              </a:buClr>
              <a:buFont typeface="Arial"/>
              <a:buChar char="•"/>
              <a:tabLst>
                <a:tab algn="l" pos="0"/>
              </a:tabLst>
            </a:pPr>
            <a:r>
              <a:rPr b="0" lang="en-US" sz="2000" spc="-1" strike="noStrike">
                <a:solidFill>
                  <a:schemeClr val="dk1"/>
                </a:solidFill>
                <a:latin typeface="Avenir Next LT Pro Light"/>
              </a:rPr>
              <a:t>Fifth level</a:t>
            </a:r>
            <a:endParaRPr b="0" lang="en-US" sz="2000" spc="-1" strike="noStrike">
              <a:solidFill>
                <a:schemeClr val="dk1"/>
              </a:solidFill>
              <a:latin typeface="Avenir Next LT Pro Light"/>
            </a:endParaRPr>
          </a:p>
        </p:txBody>
      </p:sp>
      <p:sp>
        <p:nvSpPr>
          <p:cNvPr id="162" name="PlaceHolder 4"/>
          <p:cNvSpPr>
            <a:spLocks noGrp="1"/>
          </p:cNvSpPr>
          <p:nvPr>
            <p:ph type="sldNum" idx="3"/>
          </p:nvPr>
        </p:nvSpPr>
        <p:spPr>
          <a:xfrm>
            <a:off x="911520" y="6246720"/>
            <a:ext cx="2669760" cy="364680"/>
          </a:xfrm>
          <a:prstGeom prst="rect">
            <a:avLst/>
          </a:prstGeom>
          <a:noFill/>
          <a:ln w="0">
            <a:noFill/>
          </a:ln>
        </p:spPr>
        <p:txBody>
          <a:bodyPr anchor="ctr">
            <a:noAutofit/>
          </a:bodyPr>
          <a:lstStyle>
            <a:lvl1pPr indent="0" defTabSz="914400">
              <a:lnSpc>
                <a:spcPct val="100000"/>
              </a:lnSpc>
              <a:buNone/>
              <a:defRPr b="1" lang="en-US" sz="1400" spc="-1" strike="noStrike">
                <a:solidFill>
                  <a:schemeClr val="dk1"/>
                </a:solidFill>
                <a:latin typeface="Posterama"/>
              </a:defRPr>
            </a:lvl1pPr>
          </a:lstStyle>
          <a:p>
            <a:pPr indent="0" defTabSz="914400">
              <a:lnSpc>
                <a:spcPct val="100000"/>
              </a:lnSpc>
              <a:buNone/>
            </a:pPr>
            <a:fld id="{129496CE-FFF8-4694-9E05-03C4A0D0E016}" type="slidenum">
              <a:rPr b="1" lang="en-US" sz="1400" spc="-1" strike="noStrike">
                <a:solidFill>
                  <a:schemeClr val="dk1"/>
                </a:solidFill>
                <a:latin typeface="Posterama"/>
              </a:rPr>
              <a:t>&lt;number&gt;</a:t>
            </a:fld>
            <a:endParaRPr b="0" lang="tr-TR" sz="1400" spc="-1" strike="noStrike">
              <a:solidFill>
                <a:srgbClr val="000000"/>
              </a:solidFill>
              <a:latin typeface="Times New Roman"/>
            </a:endParaRPr>
          </a:p>
        </p:txBody>
      </p:sp>
      <p:sp>
        <p:nvSpPr>
          <p:cNvPr id="163" name="PlaceHolder 5"/>
          <p:cNvSpPr>
            <a:spLocks noGrp="1"/>
          </p:cNvSpPr>
          <p:nvPr>
            <p:ph type="ftr" idx="4"/>
          </p:nvPr>
        </p:nvSpPr>
        <p:spPr>
          <a:xfrm>
            <a:off x="3806280" y="6246720"/>
            <a:ext cx="2742840" cy="364680"/>
          </a:xfrm>
          <a:prstGeom prst="rect">
            <a:avLst/>
          </a:prstGeom>
          <a:noFill/>
          <a:ln w="0">
            <a:noFill/>
          </a:ln>
        </p:spPr>
        <p:txBody>
          <a:bodyPr anchor="ctr">
            <a:noAutofit/>
          </a:bodyPr>
          <a:lstStyle>
            <a:lvl1pPr indent="0" algn="r" defTabSz="914400">
              <a:lnSpc>
                <a:spcPct val="100000"/>
              </a:lnSpc>
              <a:buNone/>
              <a:defRPr b="0" lang="en-US" sz="1000" spc="-1" strike="noStrike">
                <a:solidFill>
                  <a:schemeClr val="dk1"/>
                </a:solidFill>
                <a:latin typeface="Avenir Next LT Pro Light"/>
              </a:defRPr>
            </a:lvl1pPr>
          </a:lstStyle>
          <a:p>
            <a:pPr indent="0" algn="r" defTabSz="914400">
              <a:lnSpc>
                <a:spcPct val="100000"/>
              </a:lnSpc>
              <a:buNone/>
            </a:pPr>
            <a:r>
              <a:rPr b="0" lang="en-US" sz="1000" spc="-1" strike="noStrike">
                <a:solidFill>
                  <a:schemeClr val="dk1"/>
                </a:solidFill>
                <a:latin typeface="Avenir Next LT Pro Light"/>
              </a:rPr>
              <a:t>&lt;footer&gt;</a:t>
            </a:r>
            <a:endParaRPr b="0" lang="tr-TR"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0" name="PlaceHolder 1"/>
          <p:cNvSpPr>
            <a:spLocks noGrp="1"/>
          </p:cNvSpPr>
          <p:nvPr>
            <p:ph type="title"/>
          </p:nvPr>
        </p:nvSpPr>
        <p:spPr>
          <a:xfrm>
            <a:off x="893160" y="72360"/>
            <a:ext cx="10404720" cy="1326240"/>
          </a:xfrm>
          <a:prstGeom prst="rect">
            <a:avLst/>
          </a:prstGeom>
          <a:noFill/>
          <a:ln w="0">
            <a:noFill/>
          </a:ln>
        </p:spPr>
        <p:txBody>
          <a:bodyPr anchor="b">
            <a:normAutofit/>
          </a:bodyPr>
          <a:p>
            <a:pPr indent="0" defTabSz="914400">
              <a:lnSpc>
                <a:spcPct val="90000"/>
              </a:lnSpc>
              <a:buNone/>
            </a:pPr>
            <a:r>
              <a:rPr b="1" lang="en-US" sz="2800" spc="-1" strike="noStrike" cap="all">
                <a:solidFill>
                  <a:schemeClr val="dk1"/>
                </a:solidFill>
                <a:latin typeface="Posterama"/>
              </a:rPr>
              <a:t>CLICK TO add TITLE</a:t>
            </a:r>
            <a:endParaRPr b="0" lang="en-US" sz="2800" spc="-1" strike="noStrike">
              <a:solidFill>
                <a:schemeClr val="dk1"/>
              </a:solidFill>
              <a:latin typeface="Avenir Next LT Pro Light"/>
            </a:endParaRPr>
          </a:p>
        </p:txBody>
      </p:sp>
      <p:sp>
        <p:nvSpPr>
          <p:cNvPr id="201" name="PlaceHolder 2"/>
          <p:cNvSpPr>
            <a:spLocks noGrp="1"/>
          </p:cNvSpPr>
          <p:nvPr>
            <p:ph type="body"/>
          </p:nvPr>
        </p:nvSpPr>
        <p:spPr>
          <a:xfrm>
            <a:off x="893880" y="2073240"/>
            <a:ext cx="4887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2000" spc="-1" strike="noStrike">
                <a:solidFill>
                  <a:schemeClr val="dk1"/>
                </a:solidFill>
                <a:latin typeface="Avenir Next LT Pro Light"/>
              </a:rPr>
              <a:t>Click to add content</a:t>
            </a:r>
            <a:endParaRPr b="0" lang="en-US" sz="2000" spc="-1" strike="noStrike">
              <a:solidFill>
                <a:schemeClr val="dk1"/>
              </a:solidFill>
              <a:latin typeface="Avenir Next LT Pro Light"/>
            </a:endParaRPr>
          </a:p>
          <a:p>
            <a:pPr lvl="1" marL="228600" indent="-228600" defTabSz="914400">
              <a:lnSpc>
                <a:spcPct val="100000"/>
              </a:lnSpc>
              <a:spcAft>
                <a:spcPts val="1199"/>
              </a:spcAft>
              <a:buClr>
                <a:srgbClr val="000000"/>
              </a:buClr>
              <a:buFont typeface="Arial"/>
              <a:buChar char="•"/>
              <a:tabLst>
                <a:tab algn="l" pos="0"/>
              </a:tabLst>
            </a:pPr>
            <a:r>
              <a:rPr b="0" lang="en-US" sz="2000" spc="-1" strike="noStrike">
                <a:solidFill>
                  <a:schemeClr val="dk1"/>
                </a:solidFill>
                <a:latin typeface="Avenir Next LT Pro Light"/>
              </a:rPr>
              <a:t>Second level</a:t>
            </a:r>
            <a:endParaRPr b="0" lang="en-US" sz="2000" spc="-1" strike="noStrike">
              <a:solidFill>
                <a:schemeClr val="dk1"/>
              </a:solidFill>
              <a:latin typeface="Avenir Next LT Pro Light"/>
            </a:endParaRPr>
          </a:p>
          <a:p>
            <a:pPr lvl="2" marL="685800" indent="-228600" defTabSz="914400">
              <a:lnSpc>
                <a:spcPct val="100000"/>
              </a:lnSpc>
              <a:spcAft>
                <a:spcPts val="1199"/>
              </a:spcAft>
              <a:buClr>
                <a:srgbClr val="000000"/>
              </a:buClr>
              <a:buFont typeface="Arial"/>
              <a:buChar char="•"/>
              <a:tabLst>
                <a:tab algn="l" pos="0"/>
              </a:tabLst>
            </a:pPr>
            <a:r>
              <a:rPr b="0" lang="en-US" sz="2000" spc="-1" strike="noStrike">
                <a:solidFill>
                  <a:schemeClr val="dk1"/>
                </a:solidFill>
                <a:latin typeface="Avenir Next LT Pro Light"/>
              </a:rPr>
              <a:t>Third level</a:t>
            </a:r>
            <a:endParaRPr b="0" lang="en-US" sz="2000" spc="-1" strike="noStrike">
              <a:solidFill>
                <a:schemeClr val="dk1"/>
              </a:solidFill>
              <a:latin typeface="Avenir Next LT Pro Light"/>
            </a:endParaRPr>
          </a:p>
          <a:p>
            <a:pPr lvl="4" marL="1143000" indent="-228600" defTabSz="914400">
              <a:lnSpc>
                <a:spcPct val="100000"/>
              </a:lnSpc>
              <a:spcAft>
                <a:spcPts val="1199"/>
              </a:spcAft>
              <a:buClr>
                <a:srgbClr val="000000"/>
              </a:buClr>
              <a:buFont typeface="Arial"/>
              <a:buChar char="•"/>
              <a:tabLst>
                <a:tab algn="l" pos="0"/>
              </a:tabLst>
            </a:pPr>
            <a:r>
              <a:rPr b="0" lang="en-US" sz="2000" spc="-1" strike="noStrike">
                <a:solidFill>
                  <a:schemeClr val="dk1"/>
                </a:solidFill>
                <a:latin typeface="Avenir Next LT Pro Light"/>
              </a:rPr>
              <a:t>Fourth level</a:t>
            </a:r>
            <a:endParaRPr b="0" lang="en-US" sz="2000" spc="-1" strike="noStrike">
              <a:solidFill>
                <a:schemeClr val="dk1"/>
              </a:solidFill>
              <a:latin typeface="Avenir Next LT Pro Light"/>
            </a:endParaRPr>
          </a:p>
          <a:p>
            <a:pPr lvl="5" marL="1600200" indent="-228600" defTabSz="914400">
              <a:lnSpc>
                <a:spcPct val="90000"/>
              </a:lnSpc>
              <a:spcBef>
                <a:spcPts val="499"/>
              </a:spcBef>
              <a:buClr>
                <a:srgbClr val="000000"/>
              </a:buClr>
              <a:buFont typeface="Arial"/>
              <a:buChar char="•"/>
              <a:tabLst>
                <a:tab algn="l" pos="0"/>
              </a:tabLst>
            </a:pPr>
            <a:r>
              <a:rPr b="0" lang="en-US" sz="1800" spc="-1" strike="noStrike">
                <a:solidFill>
                  <a:schemeClr val="dk1"/>
                </a:solidFill>
                <a:latin typeface="Avenir Next LT Pro Light"/>
              </a:rPr>
              <a:t>Fifth level</a:t>
            </a:r>
            <a:endParaRPr b="0" lang="en-US" sz="1800" spc="-1" strike="noStrike">
              <a:solidFill>
                <a:schemeClr val="dk1"/>
              </a:solidFill>
              <a:latin typeface="Avenir Next LT Pro Light"/>
            </a:endParaRPr>
          </a:p>
        </p:txBody>
      </p:sp>
      <p:sp>
        <p:nvSpPr>
          <p:cNvPr id="202" name="PlaceHolder 3"/>
          <p:cNvSpPr>
            <a:spLocks noGrp="1"/>
          </p:cNvSpPr>
          <p:nvPr>
            <p:ph type="body"/>
          </p:nvPr>
        </p:nvSpPr>
        <p:spPr>
          <a:xfrm>
            <a:off x="6410520" y="2073240"/>
            <a:ext cx="4887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2000" spc="-1" strike="noStrike">
                <a:solidFill>
                  <a:schemeClr val="dk1"/>
                </a:solidFill>
                <a:latin typeface="Avenir Next LT Pro Light"/>
              </a:rPr>
              <a:t>Click to add content</a:t>
            </a:r>
            <a:endParaRPr b="0" lang="en-US" sz="2000" spc="-1" strike="noStrike">
              <a:solidFill>
                <a:schemeClr val="dk1"/>
              </a:solidFill>
              <a:latin typeface="Avenir Next LT Pro Light"/>
            </a:endParaRPr>
          </a:p>
          <a:p>
            <a:pPr lvl="1" marL="228600" indent="-228600" defTabSz="914400">
              <a:lnSpc>
                <a:spcPct val="100000"/>
              </a:lnSpc>
              <a:spcAft>
                <a:spcPts val="1199"/>
              </a:spcAft>
              <a:buClr>
                <a:srgbClr val="000000"/>
              </a:buClr>
              <a:buFont typeface="Arial"/>
              <a:buChar char="•"/>
              <a:tabLst>
                <a:tab algn="l" pos="0"/>
              </a:tabLst>
            </a:pPr>
            <a:r>
              <a:rPr b="0" lang="en-US" sz="2000" spc="-1" strike="noStrike">
                <a:solidFill>
                  <a:schemeClr val="dk1"/>
                </a:solidFill>
                <a:latin typeface="Avenir Next LT Pro Light"/>
              </a:rPr>
              <a:t>Second level</a:t>
            </a:r>
            <a:endParaRPr b="0" lang="en-US" sz="2000" spc="-1" strike="noStrike">
              <a:solidFill>
                <a:schemeClr val="dk1"/>
              </a:solidFill>
              <a:latin typeface="Avenir Next LT Pro Light"/>
            </a:endParaRPr>
          </a:p>
          <a:p>
            <a:pPr lvl="2" marL="685800" indent="-228600" defTabSz="914400">
              <a:lnSpc>
                <a:spcPct val="100000"/>
              </a:lnSpc>
              <a:spcAft>
                <a:spcPts val="1199"/>
              </a:spcAft>
              <a:buClr>
                <a:srgbClr val="000000"/>
              </a:buClr>
              <a:buFont typeface="Arial"/>
              <a:buChar char="•"/>
              <a:tabLst>
                <a:tab algn="l" pos="0"/>
              </a:tabLst>
            </a:pPr>
            <a:r>
              <a:rPr b="0" lang="en-US" sz="2000" spc="-1" strike="noStrike">
                <a:solidFill>
                  <a:schemeClr val="dk1"/>
                </a:solidFill>
                <a:latin typeface="Avenir Next LT Pro Light"/>
              </a:rPr>
              <a:t>Third level</a:t>
            </a:r>
            <a:endParaRPr b="0" lang="en-US" sz="2000" spc="-1" strike="noStrike">
              <a:solidFill>
                <a:schemeClr val="dk1"/>
              </a:solidFill>
              <a:latin typeface="Avenir Next LT Pro Light"/>
            </a:endParaRPr>
          </a:p>
          <a:p>
            <a:pPr lvl="3" marL="1143000" indent="-228600" defTabSz="914400">
              <a:lnSpc>
                <a:spcPct val="100000"/>
              </a:lnSpc>
              <a:spcAft>
                <a:spcPts val="1199"/>
              </a:spcAft>
              <a:buClr>
                <a:srgbClr val="000000"/>
              </a:buClr>
              <a:buFont typeface="Arial"/>
              <a:buChar char="•"/>
              <a:tabLst>
                <a:tab algn="l" pos="0"/>
              </a:tabLst>
            </a:pPr>
            <a:r>
              <a:rPr b="0" lang="en-US" sz="2000" spc="-1" strike="noStrike">
                <a:solidFill>
                  <a:schemeClr val="dk1"/>
                </a:solidFill>
                <a:latin typeface="Avenir Next LT Pro Light"/>
              </a:rPr>
              <a:t>Fourth level</a:t>
            </a:r>
            <a:endParaRPr b="0" lang="en-US" sz="2000" spc="-1" strike="noStrike">
              <a:solidFill>
                <a:schemeClr val="dk1"/>
              </a:solidFill>
              <a:latin typeface="Avenir Next LT Pro Light"/>
            </a:endParaRPr>
          </a:p>
          <a:p>
            <a:pPr lvl="4" marL="1600200" indent="-228600" defTabSz="914400">
              <a:lnSpc>
                <a:spcPct val="100000"/>
              </a:lnSpc>
              <a:spcAft>
                <a:spcPts val="1199"/>
              </a:spcAft>
              <a:buClr>
                <a:srgbClr val="000000"/>
              </a:buClr>
              <a:buFont typeface="Arial"/>
              <a:buChar char="•"/>
              <a:tabLst>
                <a:tab algn="l" pos="0"/>
              </a:tabLst>
            </a:pPr>
            <a:r>
              <a:rPr b="0" lang="en-US" sz="2000" spc="-1" strike="noStrike">
                <a:solidFill>
                  <a:schemeClr val="dk1"/>
                </a:solidFill>
                <a:latin typeface="Avenir Next LT Pro Light"/>
              </a:rPr>
              <a:t>Fifth level</a:t>
            </a:r>
            <a:endParaRPr b="0" lang="en-US" sz="2000" spc="-1" strike="noStrike">
              <a:solidFill>
                <a:schemeClr val="dk1"/>
              </a:solidFill>
              <a:latin typeface="Avenir Next LT Pro Light"/>
            </a:endParaRPr>
          </a:p>
        </p:txBody>
      </p:sp>
      <p:sp>
        <p:nvSpPr>
          <p:cNvPr id="203" name="PlaceHolder 4"/>
          <p:cNvSpPr>
            <a:spLocks noGrp="1"/>
          </p:cNvSpPr>
          <p:nvPr>
            <p:ph type="sldNum" idx="5"/>
          </p:nvPr>
        </p:nvSpPr>
        <p:spPr>
          <a:xfrm>
            <a:off x="911520" y="6246720"/>
            <a:ext cx="2669760" cy="364680"/>
          </a:xfrm>
          <a:prstGeom prst="rect">
            <a:avLst/>
          </a:prstGeom>
          <a:noFill/>
          <a:ln w="0">
            <a:noFill/>
          </a:ln>
        </p:spPr>
        <p:txBody>
          <a:bodyPr anchor="ctr">
            <a:noAutofit/>
          </a:bodyPr>
          <a:lstStyle>
            <a:lvl1pPr indent="0" defTabSz="914400">
              <a:lnSpc>
                <a:spcPct val="100000"/>
              </a:lnSpc>
              <a:buNone/>
              <a:defRPr b="1" lang="en-US" sz="1400" spc="-1" strike="noStrike">
                <a:solidFill>
                  <a:schemeClr val="dk1"/>
                </a:solidFill>
                <a:latin typeface="Posterama"/>
              </a:defRPr>
            </a:lvl1pPr>
          </a:lstStyle>
          <a:p>
            <a:pPr indent="0" defTabSz="914400">
              <a:lnSpc>
                <a:spcPct val="100000"/>
              </a:lnSpc>
              <a:buNone/>
            </a:pPr>
            <a:fld id="{F4F71125-2216-4FB9-99F0-E0CBA9A43B16}" type="slidenum">
              <a:rPr b="1" lang="en-US" sz="1400" spc="-1" strike="noStrike">
                <a:solidFill>
                  <a:schemeClr val="dk1"/>
                </a:solidFill>
                <a:latin typeface="Posterama"/>
              </a:rPr>
              <a:t>&lt;number&gt;</a:t>
            </a:fld>
            <a:endParaRPr b="0" lang="tr-TR" sz="1400" spc="-1" strike="noStrike">
              <a:solidFill>
                <a:srgbClr val="000000"/>
              </a:solidFill>
              <a:latin typeface="Times New Roman"/>
            </a:endParaRPr>
          </a:p>
        </p:txBody>
      </p:sp>
      <p:sp>
        <p:nvSpPr>
          <p:cNvPr id="204" name="PlaceHolder 5"/>
          <p:cNvSpPr>
            <a:spLocks noGrp="1"/>
          </p:cNvSpPr>
          <p:nvPr>
            <p:ph type="ftr" idx="6"/>
          </p:nvPr>
        </p:nvSpPr>
        <p:spPr>
          <a:xfrm>
            <a:off x="3806280" y="6246720"/>
            <a:ext cx="2742840" cy="364680"/>
          </a:xfrm>
          <a:prstGeom prst="rect">
            <a:avLst/>
          </a:prstGeom>
          <a:noFill/>
          <a:ln w="0">
            <a:noFill/>
          </a:ln>
        </p:spPr>
        <p:txBody>
          <a:bodyPr anchor="ctr">
            <a:noAutofit/>
          </a:bodyPr>
          <a:lstStyle>
            <a:lvl1pPr indent="0" algn="r" defTabSz="914400">
              <a:lnSpc>
                <a:spcPct val="100000"/>
              </a:lnSpc>
              <a:buNone/>
              <a:defRPr b="0" lang="en-US" sz="1000" spc="-1" strike="noStrike">
                <a:solidFill>
                  <a:schemeClr val="dk1"/>
                </a:solidFill>
                <a:latin typeface="Avenir Next LT Pro Light"/>
              </a:defRPr>
            </a:lvl1pPr>
          </a:lstStyle>
          <a:p>
            <a:pPr indent="0" algn="r" defTabSz="914400">
              <a:lnSpc>
                <a:spcPct val="100000"/>
              </a:lnSpc>
              <a:buNone/>
            </a:pPr>
            <a:r>
              <a:rPr b="0" lang="en-US" sz="1000" spc="-1" strike="noStrike">
                <a:solidFill>
                  <a:schemeClr val="dk1"/>
                </a:solidFill>
                <a:latin typeface="Avenir Next LT Pro Light"/>
              </a:rPr>
              <a:t>&lt;footer&gt;</a:t>
            </a:r>
            <a:endParaRPr b="0" lang="tr-TR"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1" name="Graphic 6" descr="">
            <a:extLst>
              <a:ext uri="{C183D7F6-B498-43B3-948B-1728B52AA6E4}">
                <adec:decorative xmlns:adec="http://schemas.microsoft.com/office/drawing/2017/decorative" val="1"/>
              </a:ext>
            </a:extLst>
          </p:cNvPr>
          <p:cNvPicPr/>
          <p:nvPr/>
        </p:nvPicPr>
        <p:blipFill>
          <a:blip r:embed="rId2"/>
          <a:srcRect l="19256" t="-148" r="58720" b="30267"/>
          <a:stretch/>
        </p:blipFill>
        <p:spPr>
          <a:xfrm>
            <a:off x="8972640" y="5081400"/>
            <a:ext cx="3219120" cy="1776240"/>
          </a:xfrm>
          <a:prstGeom prst="rect">
            <a:avLst/>
          </a:prstGeom>
          <a:ln w="0">
            <a:noFill/>
          </a:ln>
        </p:spPr>
      </p:pic>
      <p:sp>
        <p:nvSpPr>
          <p:cNvPr id="242" name="PlaceHolder 1"/>
          <p:cNvSpPr>
            <a:spLocks noGrp="1"/>
          </p:cNvSpPr>
          <p:nvPr>
            <p:ph type="title"/>
          </p:nvPr>
        </p:nvSpPr>
        <p:spPr>
          <a:xfrm>
            <a:off x="893160" y="72360"/>
            <a:ext cx="10404720" cy="1326240"/>
          </a:xfrm>
          <a:prstGeom prst="rect">
            <a:avLst/>
          </a:prstGeom>
          <a:noFill/>
          <a:ln w="0">
            <a:noFill/>
          </a:ln>
        </p:spPr>
        <p:txBody>
          <a:bodyPr anchor="b">
            <a:normAutofit/>
          </a:bodyPr>
          <a:p>
            <a:pPr indent="0" defTabSz="914400">
              <a:lnSpc>
                <a:spcPct val="90000"/>
              </a:lnSpc>
              <a:buNone/>
            </a:pPr>
            <a:r>
              <a:rPr b="1" lang="en-US" sz="2800" spc="-1" strike="noStrike" cap="all">
                <a:solidFill>
                  <a:schemeClr val="dk1"/>
                </a:solidFill>
                <a:latin typeface="Posterama"/>
              </a:rPr>
              <a:t>CLICK TO add TITLE</a:t>
            </a:r>
            <a:endParaRPr b="0" lang="en-US" sz="2800" spc="-1" strike="noStrike">
              <a:solidFill>
                <a:schemeClr val="dk1"/>
              </a:solidFill>
              <a:latin typeface="Avenir Next LT Pro Light"/>
            </a:endParaRPr>
          </a:p>
        </p:txBody>
      </p:sp>
      <p:sp>
        <p:nvSpPr>
          <p:cNvPr id="243" name="PlaceHolder 2"/>
          <p:cNvSpPr>
            <a:spLocks noGrp="1"/>
          </p:cNvSpPr>
          <p:nvPr>
            <p:ph type="body"/>
          </p:nvPr>
        </p:nvSpPr>
        <p:spPr>
          <a:xfrm>
            <a:off x="911520" y="2058840"/>
            <a:ext cx="6192360" cy="3687480"/>
          </a:xfrm>
          <a:prstGeom prst="rect">
            <a:avLst/>
          </a:prstGeom>
          <a:noFill/>
          <a:ln w="0">
            <a:noFill/>
          </a:ln>
        </p:spPr>
        <p:txBody>
          <a:bodyPr anchor="t">
            <a:normAutofit/>
          </a:bodyPr>
          <a:p>
            <a:pPr marL="228600" indent="-228600" defTabSz="914400">
              <a:lnSpc>
                <a:spcPct val="100000"/>
              </a:lnSpc>
              <a:spcAft>
                <a:spcPts val="601"/>
              </a:spcAft>
              <a:buClr>
                <a:srgbClr val="000000"/>
              </a:buClr>
              <a:buFont typeface="Arial"/>
              <a:buChar char="•"/>
            </a:pPr>
            <a:r>
              <a:rPr b="0" lang="en-US" sz="2000" spc="-1" strike="noStrike">
                <a:solidFill>
                  <a:schemeClr val="dk1"/>
                </a:solidFill>
                <a:latin typeface="Avenir Next LT Pro Light"/>
              </a:rPr>
              <a:t>Click to add content</a:t>
            </a:r>
            <a:endParaRPr b="0" lang="en-US" sz="2000" spc="-1" strike="noStrike">
              <a:solidFill>
                <a:schemeClr val="dk1"/>
              </a:solidFill>
              <a:latin typeface="Avenir Next LT Pro Light"/>
            </a:endParaRPr>
          </a:p>
          <a:p>
            <a:pPr lvl="1" marL="685800" indent="-228600" defTabSz="914400">
              <a:lnSpc>
                <a:spcPct val="100000"/>
              </a:lnSpc>
              <a:spcAft>
                <a:spcPts val="601"/>
              </a:spcAft>
              <a:buClr>
                <a:srgbClr val="000000"/>
              </a:buClr>
              <a:buFont typeface="Arial"/>
              <a:buChar char="•"/>
            </a:pPr>
            <a:r>
              <a:rPr b="0" lang="en-US" sz="2000" spc="-1" strike="noStrike">
                <a:solidFill>
                  <a:schemeClr val="dk1"/>
                </a:solidFill>
                <a:latin typeface="Avenir Next LT Pro Light"/>
              </a:rPr>
              <a:t>Second level</a:t>
            </a:r>
            <a:endParaRPr b="0" lang="en-US" sz="2000" spc="-1" strike="noStrike">
              <a:solidFill>
                <a:schemeClr val="dk1"/>
              </a:solidFill>
              <a:latin typeface="Avenir Next LT Pro Light"/>
            </a:endParaRPr>
          </a:p>
          <a:p>
            <a:pPr lvl="2" marL="1143000" indent="-228600" defTabSz="914400">
              <a:lnSpc>
                <a:spcPct val="100000"/>
              </a:lnSpc>
              <a:spcAft>
                <a:spcPts val="601"/>
              </a:spcAft>
              <a:buClr>
                <a:srgbClr val="000000"/>
              </a:buClr>
              <a:buFont typeface="Arial"/>
              <a:buChar char="•"/>
            </a:pPr>
            <a:r>
              <a:rPr b="0" lang="en-US" sz="2000" spc="-1" strike="noStrike">
                <a:solidFill>
                  <a:schemeClr val="dk1"/>
                </a:solidFill>
                <a:latin typeface="Avenir Next LT Pro Light"/>
              </a:rPr>
              <a:t>Third level</a:t>
            </a:r>
            <a:endParaRPr b="0" lang="en-US" sz="2000" spc="-1" strike="noStrike">
              <a:solidFill>
                <a:schemeClr val="dk1"/>
              </a:solidFill>
              <a:latin typeface="Avenir Next LT Pro Light"/>
            </a:endParaRPr>
          </a:p>
          <a:p>
            <a:pPr lvl="3" marL="1600200" indent="-228600" defTabSz="914400">
              <a:lnSpc>
                <a:spcPct val="100000"/>
              </a:lnSpc>
              <a:spcAft>
                <a:spcPts val="601"/>
              </a:spcAft>
              <a:buClr>
                <a:srgbClr val="000000"/>
              </a:buClr>
              <a:buFont typeface="Arial"/>
              <a:buChar char="•"/>
            </a:pPr>
            <a:r>
              <a:rPr b="0" lang="en-US" sz="2000" spc="-1" strike="noStrike">
                <a:solidFill>
                  <a:schemeClr val="dk1"/>
                </a:solidFill>
                <a:latin typeface="Avenir Next LT Pro Light"/>
              </a:rPr>
              <a:t>Fourth level</a:t>
            </a:r>
            <a:endParaRPr b="0" lang="en-US" sz="2000" spc="-1" strike="noStrike">
              <a:solidFill>
                <a:schemeClr val="dk1"/>
              </a:solidFill>
              <a:latin typeface="Avenir Next LT Pro Light"/>
            </a:endParaRPr>
          </a:p>
          <a:p>
            <a:pPr lvl="4" marL="2057400" indent="-228600" defTabSz="914400">
              <a:lnSpc>
                <a:spcPct val="100000"/>
              </a:lnSpc>
              <a:spcAft>
                <a:spcPts val="601"/>
              </a:spcAft>
              <a:buClr>
                <a:srgbClr val="000000"/>
              </a:buClr>
              <a:buFont typeface="Arial"/>
              <a:buChar char="•"/>
            </a:pPr>
            <a:r>
              <a:rPr b="0" lang="en-US" sz="2000" spc="-1" strike="noStrike">
                <a:solidFill>
                  <a:schemeClr val="dk1"/>
                </a:solidFill>
                <a:latin typeface="Avenir Next LT Pro Light"/>
              </a:rPr>
              <a:t>Fifth level</a:t>
            </a:r>
            <a:endParaRPr b="0" lang="en-US" sz="2000" spc="-1" strike="noStrike">
              <a:solidFill>
                <a:schemeClr val="dk1"/>
              </a:solidFill>
              <a:latin typeface="Avenir Next LT Pro Light"/>
            </a:endParaRPr>
          </a:p>
        </p:txBody>
      </p:sp>
      <p:sp>
        <p:nvSpPr>
          <p:cNvPr id="244" name="PlaceHolder 3"/>
          <p:cNvSpPr>
            <a:spLocks noGrp="1"/>
          </p:cNvSpPr>
          <p:nvPr>
            <p:ph type="body"/>
          </p:nvPr>
        </p:nvSpPr>
        <p:spPr>
          <a:xfrm>
            <a:off x="8295480" y="2058840"/>
            <a:ext cx="3002400" cy="3687480"/>
          </a:xfrm>
          <a:prstGeom prst="rect">
            <a:avLst/>
          </a:prstGeom>
          <a:noFill/>
          <a:ln w="0">
            <a:noFill/>
          </a:ln>
        </p:spPr>
        <p:txBody>
          <a:bodyPr anchor="t">
            <a:normAutofit/>
          </a:bodyPr>
          <a:p>
            <a:pPr indent="0" defTabSz="914400">
              <a:lnSpc>
                <a:spcPct val="100000"/>
              </a:lnSpc>
              <a:spcBef>
                <a:spcPts val="1001"/>
              </a:spcBef>
              <a:spcAft>
                <a:spcPts val="601"/>
              </a:spcAft>
              <a:buNone/>
              <a:tabLst>
                <a:tab algn="l" pos="0"/>
              </a:tabLst>
            </a:pPr>
            <a:r>
              <a:rPr b="0" lang="en-US" sz="2000" spc="-1" strike="noStrike">
                <a:solidFill>
                  <a:schemeClr val="dk1"/>
                </a:solidFill>
                <a:latin typeface="Avenir Next LT Pro Light"/>
              </a:rPr>
              <a:t>Click to add content</a:t>
            </a:r>
            <a:endParaRPr b="0" lang="en-US" sz="2000" spc="-1" strike="noStrike">
              <a:solidFill>
                <a:schemeClr val="dk1"/>
              </a:solidFill>
              <a:latin typeface="Avenir Next LT Pro Light"/>
            </a:endParaRPr>
          </a:p>
          <a:p>
            <a:pPr marL="228600" indent="0" defTabSz="914400">
              <a:lnSpc>
                <a:spcPct val="100000"/>
              </a:lnSpc>
              <a:spcBef>
                <a:spcPts val="1001"/>
              </a:spcBef>
              <a:spcAft>
                <a:spcPts val="601"/>
              </a:spcAft>
              <a:buNone/>
              <a:tabLst>
                <a:tab algn="l" pos="0"/>
              </a:tabLst>
            </a:pPr>
            <a:r>
              <a:rPr b="0" lang="en-US" sz="2000" spc="-1" strike="noStrike">
                <a:solidFill>
                  <a:schemeClr val="dk1"/>
                </a:solidFill>
                <a:latin typeface="Avenir Next LT Pro Light"/>
              </a:rPr>
              <a:t>Second level</a:t>
            </a:r>
            <a:endParaRPr b="0" lang="en-US" sz="2000" spc="-1" strike="noStrike">
              <a:solidFill>
                <a:schemeClr val="dk1"/>
              </a:solidFill>
              <a:latin typeface="Avenir Next LT Pro Light"/>
            </a:endParaRPr>
          </a:p>
          <a:p>
            <a:pPr indent="0" defTabSz="914400">
              <a:lnSpc>
                <a:spcPct val="100000"/>
              </a:lnSpc>
              <a:spcBef>
                <a:spcPts val="1001"/>
              </a:spcBef>
              <a:spcAft>
                <a:spcPts val="601"/>
              </a:spcAft>
              <a:buNone/>
              <a:tabLst>
                <a:tab algn="l" pos="0"/>
              </a:tabLst>
            </a:pPr>
            <a:r>
              <a:rPr b="0" lang="en-US" sz="2000" spc="-1" strike="noStrike">
                <a:solidFill>
                  <a:schemeClr val="dk1"/>
                </a:solidFill>
                <a:latin typeface="Avenir Next LT Pro Light"/>
              </a:rPr>
              <a:t>Third level</a:t>
            </a:r>
            <a:endParaRPr b="0" lang="en-US" sz="2000" spc="-1" strike="noStrike">
              <a:solidFill>
                <a:schemeClr val="dk1"/>
              </a:solidFill>
              <a:latin typeface="Avenir Next LT Pro Light"/>
            </a:endParaRPr>
          </a:p>
          <a:p>
            <a:pPr indent="0" defTabSz="914400">
              <a:lnSpc>
                <a:spcPct val="100000"/>
              </a:lnSpc>
              <a:spcBef>
                <a:spcPts val="1001"/>
              </a:spcBef>
              <a:spcAft>
                <a:spcPts val="601"/>
              </a:spcAft>
              <a:buNone/>
              <a:tabLst>
                <a:tab algn="l" pos="0"/>
              </a:tabLst>
            </a:pPr>
            <a:r>
              <a:rPr b="0" lang="en-US" sz="2000" spc="-1" strike="noStrike">
                <a:solidFill>
                  <a:schemeClr val="dk1"/>
                </a:solidFill>
                <a:latin typeface="Avenir Next LT Pro Light"/>
              </a:rPr>
              <a:t>Fourth level</a:t>
            </a:r>
            <a:endParaRPr b="0" lang="en-US" sz="2000" spc="-1" strike="noStrike">
              <a:solidFill>
                <a:schemeClr val="dk1"/>
              </a:solidFill>
              <a:latin typeface="Avenir Next LT Pro Light"/>
            </a:endParaRPr>
          </a:p>
          <a:p>
            <a:pPr indent="0" defTabSz="914400">
              <a:lnSpc>
                <a:spcPct val="100000"/>
              </a:lnSpc>
              <a:spcBef>
                <a:spcPts val="1001"/>
              </a:spcBef>
              <a:spcAft>
                <a:spcPts val="601"/>
              </a:spcAft>
              <a:buNone/>
              <a:tabLst>
                <a:tab algn="l" pos="0"/>
              </a:tabLst>
            </a:pPr>
            <a:r>
              <a:rPr b="0" lang="en-US" sz="2000" spc="-1" strike="noStrike">
                <a:solidFill>
                  <a:schemeClr val="dk1"/>
                </a:solidFill>
                <a:latin typeface="Avenir Next LT Pro Light"/>
              </a:rPr>
              <a:t>Fifth level</a:t>
            </a:r>
            <a:endParaRPr b="0" lang="en-US" sz="2000" spc="-1" strike="noStrike">
              <a:solidFill>
                <a:schemeClr val="dk1"/>
              </a:solidFill>
              <a:latin typeface="Avenir Next LT Pro Light"/>
            </a:endParaRPr>
          </a:p>
        </p:txBody>
      </p:sp>
      <p:sp>
        <p:nvSpPr>
          <p:cNvPr id="245" name="PlaceHolder 4"/>
          <p:cNvSpPr>
            <a:spLocks noGrp="1"/>
          </p:cNvSpPr>
          <p:nvPr>
            <p:ph type="sldNum" idx="7"/>
          </p:nvPr>
        </p:nvSpPr>
        <p:spPr>
          <a:xfrm>
            <a:off x="911520" y="6246720"/>
            <a:ext cx="2669760" cy="364680"/>
          </a:xfrm>
          <a:prstGeom prst="rect">
            <a:avLst/>
          </a:prstGeom>
          <a:noFill/>
          <a:ln w="0">
            <a:noFill/>
          </a:ln>
        </p:spPr>
        <p:txBody>
          <a:bodyPr anchor="ctr">
            <a:noAutofit/>
          </a:bodyPr>
          <a:lstStyle>
            <a:lvl1pPr indent="0" defTabSz="914400">
              <a:lnSpc>
                <a:spcPct val="100000"/>
              </a:lnSpc>
              <a:buNone/>
              <a:defRPr b="1" lang="en-US" sz="1400" spc="-1" strike="noStrike">
                <a:solidFill>
                  <a:schemeClr val="dk1"/>
                </a:solidFill>
                <a:latin typeface="Posterama"/>
              </a:defRPr>
            </a:lvl1pPr>
          </a:lstStyle>
          <a:p>
            <a:pPr indent="0" defTabSz="914400">
              <a:lnSpc>
                <a:spcPct val="100000"/>
              </a:lnSpc>
              <a:buNone/>
            </a:pPr>
            <a:fld id="{DA28EAE3-544C-4B79-8A31-78C88C072F51}" type="slidenum">
              <a:rPr b="1" lang="en-US" sz="1400" spc="-1" strike="noStrike">
                <a:solidFill>
                  <a:schemeClr val="dk1"/>
                </a:solidFill>
                <a:latin typeface="Posterama"/>
              </a:rPr>
              <a:t>&lt;number&gt;</a:t>
            </a:fld>
            <a:endParaRPr b="0" lang="tr-TR" sz="1400" spc="-1" strike="noStrike">
              <a:solidFill>
                <a:srgbClr val="000000"/>
              </a:solidFill>
              <a:latin typeface="Times New Roman"/>
            </a:endParaRPr>
          </a:p>
        </p:txBody>
      </p:sp>
      <p:sp>
        <p:nvSpPr>
          <p:cNvPr id="246" name="PlaceHolder 5"/>
          <p:cNvSpPr>
            <a:spLocks noGrp="1"/>
          </p:cNvSpPr>
          <p:nvPr>
            <p:ph type="ftr" idx="8"/>
          </p:nvPr>
        </p:nvSpPr>
        <p:spPr>
          <a:xfrm>
            <a:off x="3806280" y="6246720"/>
            <a:ext cx="2742840" cy="364680"/>
          </a:xfrm>
          <a:prstGeom prst="rect">
            <a:avLst/>
          </a:prstGeom>
          <a:noFill/>
          <a:ln w="0">
            <a:noFill/>
          </a:ln>
        </p:spPr>
        <p:txBody>
          <a:bodyPr anchor="ctr">
            <a:noAutofit/>
          </a:bodyPr>
          <a:lstStyle>
            <a:lvl1pPr indent="0" algn="r" defTabSz="914400">
              <a:lnSpc>
                <a:spcPct val="100000"/>
              </a:lnSpc>
              <a:buNone/>
              <a:defRPr b="0" lang="en-US" sz="1000" spc="-1" strike="noStrike">
                <a:solidFill>
                  <a:schemeClr val="dk1"/>
                </a:solidFill>
                <a:latin typeface="Avenir Next LT Pro Light"/>
              </a:defRPr>
            </a:lvl1pPr>
          </a:lstStyle>
          <a:p>
            <a:pPr indent="0" algn="r" defTabSz="914400">
              <a:lnSpc>
                <a:spcPct val="100000"/>
              </a:lnSpc>
              <a:buNone/>
            </a:pPr>
            <a:r>
              <a:rPr b="0" lang="en-US" sz="1000" spc="-1" strike="noStrike">
                <a:solidFill>
                  <a:schemeClr val="dk1"/>
                </a:solidFill>
                <a:latin typeface="Avenir Next LT Pro Light"/>
              </a:rPr>
              <a:t>&lt;footer&gt;</a:t>
            </a:r>
            <a:endParaRPr b="0" lang="tr-TR"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github.com/erdemokutan/devops_project.git" TargetMode="External"/><Relationship Id="rId3"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hyperlink" Target="mailto:git@github.com" TargetMode="Externa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hyperlink" Target="https://www.virtualbox.org/wiki/Downloads" TargetMode="External"/><Relationship Id="rId2" Type="http://schemas.openxmlformats.org/officeDocument/2006/relationships/hyperlink" Target="https://www.releases.ubuntu.com/22.04/" TargetMode="External"/><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61.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1.xml"/>
</Relationships>
</file>

<file path=ppt/slides/_rels/slide3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1.xml"/>
</Relationships>
</file>

<file path=ppt/slides/_rels/slide39.xml.rels><?xml version="1.0" encoding="UTF-8"?>
<Relationships xmlns="http://schemas.openxmlformats.org/package/2006/relationships"><Relationship Id="rId1" Type="http://schemas.openxmlformats.org/officeDocument/2006/relationships/hyperlink" Target="mailto:maintainer=%22erdemokutan@hotmail.com" TargetMode="External"/><Relationship Id="rId2"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6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mailto:erdemokutan@hotmail.com" TargetMode="External"/><Relationship Id="rId2" Type="http://schemas.openxmlformats.org/officeDocument/2006/relationships/hyperlink" Target="mailto:git@github.com" TargetMode="External"/><Relationship Id="rId3" Type="http://schemas.openxmlformats.org/officeDocument/2006/relationships/image" Target="../media/image25.png"/><Relationship Id="rId4" Type="http://schemas.openxmlformats.org/officeDocument/2006/relationships/slideLayout" Target="../slideLayouts/slideLayout6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61.xml"/>
</Relationships>
</file>

<file path=ppt/slides/_rels/slide5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6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61.xml"/>
</Relationships>
</file>

<file path=ppt/slides/_rels/slide5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61.xml"/>
</Relationships>
</file>

<file path=ppt/slides/_rels/slide5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61.xml"/>
</Relationships>
</file>

<file path=ppt/slides/_rels/slide5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hyperlink" Target="https://github.com/sumitMultani/sonarqube-demo.git" TargetMode="External"/><Relationship Id="rId3"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hyperlink" Target="https://github.com/erdemokutan/devops_project.git" TargetMode="External"/><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6071760" y="180000"/>
            <a:ext cx="5220720" cy="3056040"/>
          </a:xfrm>
          <a:prstGeom prst="rect">
            <a:avLst/>
          </a:prstGeom>
          <a:noFill/>
          <a:ln w="0">
            <a:noFill/>
          </a:ln>
        </p:spPr>
        <p:txBody>
          <a:bodyPr anchor="b">
            <a:noAutofit/>
          </a:bodyPr>
          <a:p>
            <a:pPr indent="0" defTabSz="914400">
              <a:lnSpc>
                <a:spcPct val="90000"/>
              </a:lnSpc>
              <a:buNone/>
            </a:pPr>
            <a:r>
              <a:rPr b="1" lang="en-US" sz="4000" spc="-1" strike="noStrike" cap="all">
                <a:solidFill>
                  <a:schemeClr val="dk1"/>
                </a:solidFill>
                <a:latin typeface="Posterama"/>
              </a:rPr>
              <a:t>ERDEM Okutan </a:t>
            </a:r>
            <a:br>
              <a:rPr sz="4000"/>
            </a:br>
            <a:r>
              <a:rPr b="1" lang="en-US" sz="4000" spc="-1" strike="noStrike" cap="all">
                <a:solidFill>
                  <a:schemeClr val="dk1"/>
                </a:solidFill>
                <a:latin typeface="Posterama"/>
              </a:rPr>
              <a:t>TechCareer Devops BITIRME PROJESİ</a:t>
            </a:r>
            <a:endParaRPr b="0" lang="en-US" sz="4000" spc="-1" strike="noStrike">
              <a:solidFill>
                <a:schemeClr val="dk1"/>
              </a:solidFill>
              <a:latin typeface="Avenir Next LT Pro Light"/>
            </a:endParaRPr>
          </a:p>
        </p:txBody>
      </p:sp>
      <p:sp>
        <p:nvSpPr>
          <p:cNvPr id="284" name="Text Placeholder 1"/>
          <p:cNvSpPr txBox="1"/>
          <p:nvPr/>
        </p:nvSpPr>
        <p:spPr>
          <a:xfrm>
            <a:off x="6120000" y="3527280"/>
            <a:ext cx="6163560" cy="1872720"/>
          </a:xfrm>
          <a:prstGeom prst="rect">
            <a:avLst/>
          </a:prstGeom>
          <a:noFill/>
          <a:ln w="0">
            <a:noFill/>
          </a:ln>
        </p:spPr>
        <p:txBody>
          <a:bodyPr anchor="t">
            <a:normAutofit/>
          </a:bodyPr>
          <a:p>
            <a:pPr marL="432000" indent="-324000" defTabSz="914400">
              <a:lnSpc>
                <a:spcPct val="90000"/>
              </a:lnSpc>
              <a:spcBef>
                <a:spcPts val="1417"/>
              </a:spcBef>
              <a:buClr>
                <a:srgbClr val="000000"/>
              </a:buClr>
              <a:buSzPct val="45000"/>
              <a:buFont typeface="Wingdings" charset="2"/>
              <a:buChar char=""/>
            </a:pPr>
            <a:r>
              <a:rPr b="0" lang="en-US" sz="2000" spc="-1" strike="noStrike">
                <a:solidFill>
                  <a:schemeClr val="dk1"/>
                </a:solidFill>
                <a:latin typeface="Avenir Next LT Pro Light"/>
                <a:ea typeface="Avenir Next LT Pro Light"/>
              </a:rPr>
              <a:t>https://github.com/erdemokutan/devops_project</a:t>
            </a:r>
            <a:endParaRPr b="0" lang="en-US" sz="2000" spc="-1" strike="noStrike">
              <a:solidFill>
                <a:schemeClr val="dk1"/>
              </a:solidFill>
              <a:latin typeface="Avenir Next LT Pro Light"/>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905040" y="72360"/>
            <a:ext cx="267768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VCS Nedır</a:t>
            </a:r>
            <a:endParaRPr b="0" lang="en-US" sz="2800" spc="-1" strike="noStrike">
              <a:solidFill>
                <a:schemeClr val="dk1"/>
              </a:solidFill>
              <a:latin typeface="Avenir Next LT Pro Light"/>
            </a:endParaRPr>
          </a:p>
        </p:txBody>
      </p:sp>
      <p:sp>
        <p:nvSpPr>
          <p:cNvPr id="305" name="PlaceHolder 2"/>
          <p:cNvSpPr>
            <a:spLocks noGrp="1"/>
          </p:cNvSpPr>
          <p:nvPr>
            <p:ph/>
          </p:nvPr>
        </p:nvSpPr>
        <p:spPr>
          <a:xfrm>
            <a:off x="893880" y="2073240"/>
            <a:ext cx="4887360" cy="3687480"/>
          </a:xfrm>
          <a:prstGeom prst="rect">
            <a:avLst/>
          </a:prstGeom>
          <a:noFill/>
          <a:ln w="0">
            <a:noFill/>
          </a:ln>
        </p:spPr>
        <p:txBody>
          <a:bodyPr anchor="t">
            <a:normAutofit/>
          </a:bodyPr>
          <a:p>
            <a:pPr indent="0" defTabSz="914400">
              <a:lnSpc>
                <a:spcPct val="100000"/>
              </a:lnSpc>
              <a:spcAft>
                <a:spcPts val="1199"/>
              </a:spcAft>
              <a:buNone/>
              <a:tabLst>
                <a:tab algn="l" pos="0"/>
              </a:tabLst>
            </a:pPr>
            <a:br>
              <a:rPr sz="2000"/>
            </a:br>
            <a:r>
              <a:rPr b="0" lang="en-US" sz="2000" spc="-1" strike="noStrike">
                <a:solidFill>
                  <a:schemeClr val="dk1"/>
                </a:solidFill>
                <a:latin typeface="Avenir Next LT Pro Light"/>
              </a:rPr>
              <a:t>VCS, Versiyon Kontrol Sistemi anlamına gelir. Yazılım geliştirme projelerinde dosyaların ve klasörlerin geçmiş sürümlerini takip etmenizi ve değişiklikleri yönetmenizi sağlar.</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VCS=Version Control System= Versiyon Kontrol Sistemi</a:t>
            </a:r>
            <a:endParaRPr b="0" lang="en-US" sz="2000" spc="-1" strike="noStrike">
              <a:solidFill>
                <a:schemeClr val="dk1"/>
              </a:solidFill>
              <a:latin typeface="Avenir Next LT Pro Light"/>
            </a:endParaRPr>
          </a:p>
        </p:txBody>
      </p:sp>
      <p:sp>
        <p:nvSpPr>
          <p:cNvPr id="306" name="PlaceHolder 3"/>
          <p:cNvSpPr>
            <a:spLocks noGrp="1"/>
          </p:cNvSpPr>
          <p:nvPr>
            <p:ph/>
          </p:nvPr>
        </p:nvSpPr>
        <p:spPr>
          <a:xfrm>
            <a:off x="6410520" y="2073240"/>
            <a:ext cx="4887360" cy="3687480"/>
          </a:xfrm>
          <a:prstGeom prst="rect">
            <a:avLst/>
          </a:prstGeom>
          <a:noFill/>
          <a:ln w="0">
            <a:noFill/>
          </a:ln>
        </p:spPr>
        <p:txBody>
          <a:bodyPr anchor="t">
            <a:normAutofit/>
          </a:bodyPr>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Yapılan her değişiklik için ayrı ayrı commit atılmalıdır.</a:t>
            </a:r>
            <a:endParaRPr b="0" lang="en-US" sz="20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Minimum kelime ile yapılan değişikliği anlatmalıdır.</a:t>
            </a:r>
            <a:endParaRPr b="0" lang="en-US" sz="20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Her bir commit içeriği birbirlerinden farklı olmalıdır.</a:t>
            </a:r>
            <a:endParaRPr b="0" lang="en-US" sz="20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Commit içeriği yapılan değişiklikle alakalı olmalıdır.</a:t>
            </a:r>
            <a:endParaRPr b="0" lang="en-US" sz="2000" spc="-1" strike="noStrike">
              <a:solidFill>
                <a:schemeClr val="dk1"/>
              </a:solidFill>
              <a:latin typeface="Avenir Next LT Pro Light"/>
            </a:endParaRPr>
          </a:p>
        </p:txBody>
      </p:sp>
      <p:sp>
        <p:nvSpPr>
          <p:cNvPr id="307" name="Title 1"/>
          <p:cNvSpPr/>
          <p:nvPr/>
        </p:nvSpPr>
        <p:spPr>
          <a:xfrm>
            <a:off x="6307920" y="570240"/>
            <a:ext cx="4808880" cy="1242720"/>
          </a:xfrm>
          <a:prstGeom prst="rect">
            <a:avLst/>
          </a:prstGeom>
          <a:noFill/>
          <a:ln w="0">
            <a:noFill/>
          </a:ln>
        </p:spPr>
        <p:style>
          <a:lnRef idx="0"/>
          <a:fillRef idx="0"/>
          <a:effectRef idx="0"/>
          <a:fontRef idx="minor"/>
        </p:style>
        <p:txBody>
          <a:bodyPr anchor="b">
            <a:normAutofit/>
          </a:bodyPr>
          <a:p>
            <a:pPr defTabSz="914400">
              <a:lnSpc>
                <a:spcPct val="90000"/>
              </a:lnSpc>
            </a:pPr>
            <a:r>
              <a:rPr b="1" lang="en-US" sz="2800" spc="-1" strike="noStrike" cap="all">
                <a:solidFill>
                  <a:schemeClr val="dk1"/>
                </a:solidFill>
                <a:latin typeface="Posterama"/>
              </a:rPr>
              <a:t>Iyı Bır Commıt Nasıl Olmalıdır</a:t>
            </a:r>
            <a:endParaRPr b="0" lang="tr-TR" sz="2800" spc="-1" strike="noStrike">
              <a:solidFill>
                <a:srgbClr val="000000"/>
              </a:solidFill>
              <a:latin typeface="Arial"/>
            </a:endParaRPr>
          </a:p>
        </p:txBody>
      </p:sp>
      <p:sp>
        <p:nvSpPr>
          <p:cNvPr id="5" name="PlaceHolder 4"/>
          <p:cNvSpPr>
            <a:spLocks noGrp="1"/>
          </p:cNvSpPr>
          <p:nvPr>
            <p:ph type="sldNum" idx="5"/>
          </p:nvPr>
        </p:nvSpPr>
        <p:spPr/>
        <p:txBody>
          <a:bodyPr/>
          <a:p>
            <a:fld id="{2151EFC1-8B4C-4BF7-BBDD-A7712FFFBAD6}"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08" name="Rectangle 26">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useBgFill="1">
        <p:nvSpPr>
          <p:cNvPr id="309" name="Rectangle 27">
            <a:extLst>
              <a:ext uri="{C183D7F6-B498-43B3-948B-1728B52AA6E4}">
                <adec:decorative xmlns:adec="http://schemas.microsoft.com/office/drawing/2017/decorative" val="1"/>
              </a:ext>
            </a:extLst>
          </p:cNvPr>
          <p:cNvSpPr/>
          <p:nvPr/>
        </p:nvSpPr>
        <p:spPr>
          <a:xfrm>
            <a:off x="554400" y="4218840"/>
            <a:ext cx="11167200" cy="2089080"/>
          </a:xfrm>
          <a:prstGeom prst="rect">
            <a:avLst/>
          </a:prstGeom>
          <a:ln>
            <a:solidFill>
              <a:srgbClr val="dedede"/>
            </a:solidFill>
          </a:ln>
          <a:effectLst>
            <a:outerShdw algn="tl" blurRad="50760" dir="2700000" dist="37674"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tabLst>
                <a:tab algn="l" pos="0"/>
              </a:tabLst>
            </a:pPr>
            <a:endParaRPr b="0" lang="en-US" sz="1800" spc="-1" strike="noStrike">
              <a:solidFill>
                <a:srgbClr val="ffffff"/>
              </a:solidFill>
              <a:latin typeface="Calibri"/>
            </a:endParaRPr>
          </a:p>
        </p:txBody>
      </p:sp>
      <p:sp>
        <p:nvSpPr>
          <p:cNvPr id="310" name="PlaceHolder 1"/>
          <p:cNvSpPr>
            <a:spLocks noGrp="1"/>
          </p:cNvSpPr>
          <p:nvPr>
            <p:ph type="title"/>
          </p:nvPr>
        </p:nvSpPr>
        <p:spPr>
          <a:xfrm>
            <a:off x="1051560" y="4440600"/>
            <a:ext cx="3538440" cy="1645560"/>
          </a:xfrm>
          <a:prstGeom prst="rect">
            <a:avLst/>
          </a:prstGeom>
          <a:noFill/>
          <a:ln w="0">
            <a:noFill/>
          </a:ln>
        </p:spPr>
        <p:txBody>
          <a:bodyPr anchor="ctr">
            <a:normAutofit/>
          </a:bodyPr>
          <a:p>
            <a:pPr indent="0" defTabSz="914400">
              <a:lnSpc>
                <a:spcPct val="90000"/>
              </a:lnSpc>
              <a:buNone/>
            </a:pPr>
            <a:r>
              <a:rPr b="1" lang="en-US" sz="3200" spc="-1" strike="noStrike" cap="all">
                <a:solidFill>
                  <a:schemeClr val="dk1"/>
                </a:solidFill>
                <a:latin typeface="Posterama"/>
              </a:rPr>
              <a:t>Adım 6:</a:t>
            </a:r>
            <a:endParaRPr b="0" lang="en-US" sz="3200" spc="-1" strike="noStrike">
              <a:solidFill>
                <a:schemeClr val="dk1"/>
              </a:solidFill>
              <a:latin typeface="Avenir Next LT Pro Light"/>
            </a:endParaRPr>
          </a:p>
        </p:txBody>
      </p:sp>
      <p:pic>
        <p:nvPicPr>
          <p:cNvPr id="311" name="Content Placeholder 5" descr="A screenshot of a computer&#10;&#10;Description automatically generated"/>
          <p:cNvPicPr/>
          <p:nvPr/>
        </p:nvPicPr>
        <p:blipFill>
          <a:blip r:embed="rId1"/>
          <a:srcRect l="0" t="0" r="11992" b="0"/>
          <a:stretch/>
        </p:blipFill>
        <p:spPr>
          <a:xfrm>
            <a:off x="0" y="0"/>
            <a:ext cx="4884120" cy="3995640"/>
          </a:xfrm>
          <a:prstGeom prst="rect">
            <a:avLst/>
          </a:prstGeom>
          <a:ln w="0">
            <a:noFill/>
          </a:ln>
        </p:spPr>
      </p:pic>
      <p:pic>
        <p:nvPicPr>
          <p:cNvPr id="312" name="Content Placeholder 5" descr="A screenshot of a computer&#10;&#10;Description automatically generated"/>
          <p:cNvPicPr/>
          <p:nvPr/>
        </p:nvPicPr>
        <p:blipFill>
          <a:blip r:embed="rId2"/>
          <a:srcRect l="1438" t="0" r="16634" b="0"/>
          <a:stretch/>
        </p:blipFill>
        <p:spPr>
          <a:xfrm>
            <a:off x="5074920" y="0"/>
            <a:ext cx="7116840" cy="3995640"/>
          </a:xfrm>
          <a:prstGeom prst="rect">
            <a:avLst/>
          </a:prstGeom>
          <a:ln w="0">
            <a:noFill/>
          </a:ln>
        </p:spPr>
      </p:pic>
      <p:sp>
        <p:nvSpPr>
          <p:cNvPr id="313" name="Rectangle 28">
            <a:extLst>
              <a:ext uri="{C183D7F6-B498-43B3-948B-1728B52AA6E4}">
                <adec:decorative xmlns:adec="http://schemas.microsoft.com/office/drawing/2017/decorative" val="1"/>
              </a:ext>
            </a:extLst>
          </p:cNvPr>
          <p:cNvSpPr/>
          <p:nvPr/>
        </p:nvSpPr>
        <p:spPr>
          <a:xfrm>
            <a:off x="490320" y="4911480"/>
            <a:ext cx="127800" cy="703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ffffff"/>
              </a:solidFill>
              <a:latin typeface="Calibri"/>
            </a:endParaRPr>
          </a:p>
        </p:txBody>
      </p:sp>
      <p:sp>
        <p:nvSpPr>
          <p:cNvPr id="314" name="Rectangle 29">
            <a:extLst>
              <a:ext uri="{C183D7F6-B498-43B3-948B-1728B52AA6E4}">
                <adec:decorative xmlns:adec="http://schemas.microsoft.com/office/drawing/2017/decorative" val="1"/>
              </a:ext>
            </a:extLst>
          </p:cNvPr>
          <p:cNvSpPr/>
          <p:nvPr/>
        </p:nvSpPr>
        <p:spPr>
          <a:xfrm rot="5400000">
            <a:off x="4243680" y="5254200"/>
            <a:ext cx="1462680" cy="18000"/>
          </a:xfrm>
          <a:prstGeom prst="rect">
            <a:avLst/>
          </a:prstGeom>
          <a:solidFill>
            <a:srgbClr val="d5d5d5"/>
          </a:solidFill>
          <a:ln w="3175">
            <a:noFill/>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tabLst>
                <a:tab algn="l" pos="0"/>
              </a:tabLst>
            </a:pPr>
            <a:endParaRPr b="0" lang="en-US" sz="1800" spc="-1" strike="noStrike">
              <a:solidFill>
                <a:srgbClr val="ffffff"/>
              </a:solidFill>
              <a:latin typeface="Calibri"/>
            </a:endParaRPr>
          </a:p>
        </p:txBody>
      </p:sp>
      <p:sp>
        <p:nvSpPr>
          <p:cNvPr id="315" name="PlaceHolder 2"/>
          <p:cNvSpPr>
            <a:spLocks noGrp="1"/>
          </p:cNvSpPr>
          <p:nvPr>
            <p:ph/>
          </p:nvPr>
        </p:nvSpPr>
        <p:spPr>
          <a:xfrm>
            <a:off x="5349240" y="4440600"/>
            <a:ext cx="6007320" cy="1645560"/>
          </a:xfrm>
          <a:prstGeom prst="rect">
            <a:avLst/>
          </a:prstGeom>
          <a:noFill/>
          <a:ln w="0">
            <a:noFill/>
          </a:ln>
        </p:spPr>
        <p:txBody>
          <a:bodyPr anchor="ctr">
            <a:normAutofit/>
          </a:bodyPr>
          <a:p>
            <a:pPr marL="343080" indent="-228600" defTabSz="914400">
              <a:lnSpc>
                <a:spcPct val="90000"/>
              </a:lnSpc>
              <a:spcAft>
                <a:spcPts val="1199"/>
              </a:spcAft>
              <a:buClr>
                <a:srgbClr val="000000"/>
              </a:buClr>
              <a:buFont typeface="Arial"/>
              <a:buChar char="•"/>
            </a:pPr>
            <a:r>
              <a:rPr b="0" lang="en-US" sz="1800" spc="-1" strike="noStrike">
                <a:solidFill>
                  <a:schemeClr val="dk1"/>
                </a:solidFill>
                <a:latin typeface="Avenir Next LT Pro Light"/>
              </a:rPr>
              <a:t>mkdir devops</a:t>
            </a:r>
            <a:endParaRPr b="0" lang="en-US" sz="18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800" spc="-1" strike="noStrike">
                <a:solidFill>
                  <a:schemeClr val="dk1"/>
                </a:solidFill>
                <a:latin typeface="Avenir Next LT Pro Light"/>
              </a:rPr>
              <a:t>cd devops</a:t>
            </a:r>
            <a:endParaRPr b="0" lang="en-US" sz="18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800" spc="-1" strike="noStrike">
                <a:solidFill>
                  <a:schemeClr val="dk1"/>
                </a:solidFill>
                <a:latin typeface="Avenir Next LT Pro Light"/>
              </a:rPr>
              <a:t>cat &gt;&gt; jenkins.txt</a:t>
            </a:r>
            <a:endParaRPr b="0" lang="en-US" sz="18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800" spc="-1" strike="noStrike">
                <a:solidFill>
                  <a:schemeClr val="dk1"/>
                </a:solidFill>
                <a:latin typeface="Avenir Next LT Pro Light"/>
              </a:rPr>
              <a:t>Devops Öğreniyorum</a:t>
            </a:r>
            <a:endParaRPr b="0" lang="en-US" sz="1800" spc="-1" strike="noStrike">
              <a:solidFill>
                <a:schemeClr val="dk1"/>
              </a:solidFill>
              <a:latin typeface="Avenir Next LT Pro Light"/>
            </a:endParaRPr>
          </a:p>
        </p:txBody>
      </p:sp>
      <p:sp>
        <p:nvSpPr>
          <p:cNvPr id="316" name="PlaceHolder 3"/>
          <p:cNvSpPr>
            <a:spLocks noGrp="1"/>
          </p:cNvSpPr>
          <p:nvPr>
            <p:ph type="sldNum" idx="12"/>
          </p:nvPr>
        </p:nvSpPr>
        <p:spPr>
          <a:xfrm>
            <a:off x="861048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lumMod val="50000"/>
                    <a:lumOff val="50000"/>
                  </a:schemeClr>
                </a:solidFill>
                <a:latin typeface="Avenir Next LT Pro Light"/>
              </a:defRPr>
            </a:lvl1pPr>
          </a:lstStyle>
          <a:p>
            <a:pPr indent="0" algn="r" defTabSz="914400">
              <a:lnSpc>
                <a:spcPct val="100000"/>
              </a:lnSpc>
              <a:spcAft>
                <a:spcPts val="601"/>
              </a:spcAft>
              <a:buNone/>
            </a:pPr>
            <a:fld id="{8403516B-6DFB-4799-A2F0-B25F1A4CD6DF}" type="slidenum">
              <a:rPr b="1" lang="en-US" sz="1200" spc="-1" strike="noStrike">
                <a:solidFill>
                  <a:schemeClr val="dk1">
                    <a:lumMod val="50000"/>
                    <a:lumOff val="50000"/>
                  </a:schemeClr>
                </a:solidFill>
                <a:latin typeface="Avenir Next LT Pro Light"/>
              </a:rPr>
              <a:t>11</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7:</a:t>
            </a:r>
            <a:endParaRPr b="0" lang="en-US" sz="2800" spc="-1" strike="noStrike">
              <a:solidFill>
                <a:schemeClr val="dk1"/>
              </a:solidFill>
              <a:latin typeface="Avenir Next LT Pro Light"/>
            </a:endParaRPr>
          </a:p>
        </p:txBody>
      </p:sp>
      <p:sp>
        <p:nvSpPr>
          <p:cNvPr id="318" name="PlaceHolder 2"/>
          <p:cNvSpPr>
            <a:spLocks noGrp="1"/>
          </p:cNvSpPr>
          <p:nvPr>
            <p:ph/>
          </p:nvPr>
        </p:nvSpPr>
        <p:spPr>
          <a:xfrm>
            <a:off x="893880" y="2073240"/>
            <a:ext cx="4887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2000" spc="-1" strike="noStrike">
                <a:solidFill>
                  <a:schemeClr val="dk1"/>
                </a:solidFill>
                <a:latin typeface="Avenir Next LT Pro Light"/>
              </a:rPr>
              <a:t>Staged Area (Hazırlama Alanı): Bu alan, commit'lemek istediğiniz değişiklikleri içerir. Staged area'ya eklenen dosyalar, bir sonraki commit'te yer alacaktır.</a:t>
            </a:r>
            <a:endParaRPr b="0" lang="en-US" sz="2000" spc="-1" strike="noStrike">
              <a:solidFill>
                <a:schemeClr val="dk1"/>
              </a:solidFill>
              <a:latin typeface="Avenir Next LT Pro Light"/>
            </a:endParaRPr>
          </a:p>
        </p:txBody>
      </p:sp>
      <p:sp>
        <p:nvSpPr>
          <p:cNvPr id="319" name="PlaceHolder 3"/>
          <p:cNvSpPr>
            <a:spLocks noGrp="1"/>
          </p:cNvSpPr>
          <p:nvPr>
            <p:ph/>
          </p:nvPr>
        </p:nvSpPr>
        <p:spPr>
          <a:xfrm>
            <a:off x="6410520" y="2073240"/>
            <a:ext cx="4887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2000" spc="-1" strike="noStrike">
                <a:solidFill>
                  <a:schemeClr val="dk1"/>
                </a:solidFill>
                <a:latin typeface="Avenir Next LT Pro Light"/>
              </a:rPr>
              <a:t>Unstaged Area (Hazırlanmamış Alan): Bu alan, yapılmış fakat staged area'ya eklenmemiş değişiklikleri içerir. Unstaged area'daki dosyalar, bir sonraki commit'te yer almayacaktır.</a:t>
            </a:r>
            <a:endParaRPr b="0" lang="en-US" sz="2000" spc="-1" strike="noStrike">
              <a:solidFill>
                <a:schemeClr val="dk1"/>
              </a:solidFill>
              <a:latin typeface="Avenir Next LT Pro Light"/>
            </a:endParaRPr>
          </a:p>
        </p:txBody>
      </p:sp>
      <p:sp>
        <p:nvSpPr>
          <p:cNvPr id="5" name="PlaceHolder 4"/>
          <p:cNvSpPr>
            <a:spLocks noGrp="1"/>
          </p:cNvSpPr>
          <p:nvPr>
            <p:ph type="sldNum" idx="5"/>
          </p:nvPr>
        </p:nvSpPr>
        <p:spPr/>
        <p:txBody>
          <a:bodyPr/>
          <a:p>
            <a:fld id="{D18A3CCD-1C38-4A22-B4ED-7DC5A627859A}"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20" name="PlaceHolder 1"/>
          <p:cNvSpPr>
            <a:spLocks noGrp="1"/>
          </p:cNvSpPr>
          <p:nvPr>
            <p:ph type="title"/>
          </p:nvPr>
        </p:nvSpPr>
        <p:spPr>
          <a:xfrm>
            <a:off x="480960" y="3753000"/>
            <a:ext cx="3290400" cy="2452320"/>
          </a:xfrm>
          <a:prstGeom prst="rect">
            <a:avLst/>
          </a:prstGeom>
          <a:noFill/>
          <a:ln w="0">
            <a:noFill/>
          </a:ln>
        </p:spPr>
        <p:txBody>
          <a:bodyPr anchor="ctr">
            <a:normAutofit/>
          </a:bodyPr>
          <a:p>
            <a:pPr indent="0" defTabSz="914400">
              <a:lnSpc>
                <a:spcPct val="90000"/>
              </a:lnSpc>
              <a:buNone/>
            </a:pPr>
            <a:r>
              <a:rPr b="1" lang="en-US" sz="3600" spc="-1" strike="noStrike" cap="all">
                <a:solidFill>
                  <a:schemeClr val="dk1"/>
                </a:solidFill>
                <a:latin typeface="Posterama"/>
              </a:rPr>
              <a:t>Adım 8: </a:t>
            </a:r>
            <a:endParaRPr b="0" lang="en-US" sz="3600" spc="-1" strike="noStrike">
              <a:solidFill>
                <a:schemeClr val="dk1"/>
              </a:solidFill>
              <a:latin typeface="Avenir Next LT Pro Light"/>
            </a:endParaRPr>
          </a:p>
        </p:txBody>
      </p:sp>
      <p:pic>
        <p:nvPicPr>
          <p:cNvPr id="321" name="Content Placeholder 5" descr="A screenshot of a computer&#10;&#10;Description automatically generated"/>
          <p:cNvPicPr/>
          <p:nvPr/>
        </p:nvPicPr>
        <p:blipFill>
          <a:blip r:embed="rId1"/>
          <a:srcRect l="0" t="2779" r="0" b="31058"/>
          <a:stretch/>
        </p:blipFill>
        <p:spPr>
          <a:xfrm>
            <a:off x="0" y="0"/>
            <a:ext cx="12191760" cy="3710160"/>
          </a:xfrm>
          <a:prstGeom prst="rect">
            <a:avLst/>
          </a:prstGeom>
          <a:ln w="0">
            <a:noFill/>
          </a:ln>
        </p:spPr>
      </p:pic>
      <p:sp>
        <p:nvSpPr>
          <p:cNvPr id="322" name="PlaceHolder 2"/>
          <p:cNvSpPr>
            <a:spLocks noGrp="1"/>
          </p:cNvSpPr>
          <p:nvPr>
            <p:ph/>
          </p:nvPr>
        </p:nvSpPr>
        <p:spPr>
          <a:xfrm>
            <a:off x="4223880" y="3753000"/>
            <a:ext cx="7485120" cy="2452320"/>
          </a:xfrm>
          <a:prstGeom prst="rect">
            <a:avLst/>
          </a:prstGeom>
          <a:noFill/>
          <a:ln w="0">
            <a:noFill/>
          </a:ln>
        </p:spPr>
        <p:txBody>
          <a:bodyPr anchor="ctr">
            <a:normAutofit/>
          </a:bodyPr>
          <a:p>
            <a:pPr marL="343080" indent="-228600" defTabSz="914400">
              <a:lnSpc>
                <a:spcPct val="90000"/>
              </a:lnSpc>
              <a:spcAft>
                <a:spcPts val="1199"/>
              </a:spcAft>
              <a:buClr>
                <a:srgbClr val="000000"/>
              </a:buClr>
              <a:buFont typeface="Arial"/>
              <a:buChar char="•"/>
            </a:pPr>
            <a:r>
              <a:rPr b="0" lang="en-US" sz="1800" spc="-1" strike="noStrike">
                <a:solidFill>
                  <a:schemeClr val="dk1"/>
                </a:solidFill>
                <a:latin typeface="Avenir Next LT Pro Light"/>
              </a:rPr>
              <a:t>git add .</a:t>
            </a:r>
            <a:endParaRPr b="0" lang="en-US" sz="18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800" spc="-1" strike="noStrike">
                <a:solidFill>
                  <a:schemeClr val="dk1"/>
                </a:solidFill>
                <a:latin typeface="Avenir Next LT Pro Light"/>
              </a:rPr>
              <a:t>git commit -m "first commit"</a:t>
            </a:r>
            <a:endParaRPr b="0" lang="en-US" sz="18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800" spc="-1" strike="noStrike">
                <a:solidFill>
                  <a:schemeClr val="dk1"/>
                </a:solidFill>
                <a:latin typeface="Avenir Next LT Pro Light"/>
              </a:rPr>
              <a:t>git branch -M "main"</a:t>
            </a:r>
            <a:endParaRPr b="0" lang="en-US" sz="18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800" spc="-1" strike="noStrike">
                <a:solidFill>
                  <a:schemeClr val="dk1"/>
                </a:solidFill>
                <a:latin typeface="Avenir Next LT Pro Light"/>
              </a:rPr>
              <a:t>git remote add origin </a:t>
            </a:r>
            <a:r>
              <a:rPr b="0" lang="en-US" sz="1800" spc="-1" strike="noStrike" u="sng">
                <a:solidFill>
                  <a:schemeClr val="dk1"/>
                </a:solidFill>
                <a:uFillTx/>
                <a:latin typeface="Avenir Next LT Pro Light"/>
                <a:hlinkClick r:id="rId2"/>
              </a:rPr>
              <a:t>https://github.com/erdemokutan/devops_project.git</a:t>
            </a:r>
            <a:endParaRPr b="0" lang="en-US" sz="18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800" spc="-1" strike="noStrike">
                <a:solidFill>
                  <a:schemeClr val="dk1"/>
                </a:solidFill>
                <a:latin typeface="Avenir Next LT Pro Light"/>
              </a:rPr>
              <a:t>git push –u origin main</a:t>
            </a:r>
            <a:endParaRPr b="0" lang="en-US" sz="1800" spc="-1" strike="noStrike">
              <a:solidFill>
                <a:schemeClr val="dk1"/>
              </a:solidFill>
              <a:latin typeface="Avenir Next LT Pro Light"/>
            </a:endParaRPr>
          </a:p>
        </p:txBody>
      </p:sp>
      <p:sp>
        <p:nvSpPr>
          <p:cNvPr id="323" name="PlaceHolder 3"/>
          <p:cNvSpPr>
            <a:spLocks noGrp="1"/>
          </p:cNvSpPr>
          <p:nvPr>
            <p:ph type="sldNum" idx="13"/>
          </p:nvPr>
        </p:nvSpPr>
        <p:spPr>
          <a:xfrm>
            <a:off x="886464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0" lang="en-US" sz="1200" spc="-1" strike="noStrike">
                <a:solidFill>
                  <a:schemeClr val="dk1">
                    <a:lumMod val="75000"/>
                    <a:lumOff val="25000"/>
                  </a:schemeClr>
                </a:solidFill>
                <a:latin typeface="Calibri"/>
              </a:defRPr>
            </a:lvl1pPr>
          </a:lstStyle>
          <a:p>
            <a:pPr indent="0" algn="r" defTabSz="914400">
              <a:lnSpc>
                <a:spcPct val="100000"/>
              </a:lnSpc>
              <a:spcAft>
                <a:spcPts val="601"/>
              </a:spcAft>
              <a:buNone/>
            </a:pPr>
            <a:fld id="{4BC75933-836A-432D-B2C3-6C4C08C0313D}" type="slidenum">
              <a:rPr b="0" lang="en-US" sz="1200" spc="-1" strike="noStrike">
                <a:solidFill>
                  <a:schemeClr val="dk1">
                    <a:lumMod val="75000"/>
                    <a:lumOff val="25000"/>
                  </a:schemeClr>
                </a:solidFill>
                <a:latin typeface="Calibri"/>
              </a:rPr>
              <a:t>13</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24" name="Rectangle 10">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325" name="PlaceHolder 1"/>
          <p:cNvSpPr>
            <a:spLocks noGrp="1"/>
          </p:cNvSpPr>
          <p:nvPr>
            <p:ph type="title"/>
          </p:nvPr>
        </p:nvSpPr>
        <p:spPr>
          <a:xfrm>
            <a:off x="631080" y="639360"/>
            <a:ext cx="3428640" cy="1718640"/>
          </a:xfrm>
          <a:prstGeom prst="rect">
            <a:avLst/>
          </a:prstGeom>
          <a:noFill/>
          <a:ln w="0">
            <a:noFill/>
          </a:ln>
        </p:spPr>
        <p:txBody>
          <a:bodyPr anchor="b">
            <a:normAutofit/>
          </a:bodyPr>
          <a:p>
            <a:pPr indent="0" defTabSz="914400">
              <a:lnSpc>
                <a:spcPct val="90000"/>
              </a:lnSpc>
              <a:buNone/>
            </a:pPr>
            <a:r>
              <a:rPr b="1" lang="en-US" sz="5400" spc="-1" strike="noStrike" cap="all">
                <a:solidFill>
                  <a:schemeClr val="dk1"/>
                </a:solidFill>
                <a:latin typeface="Posterama"/>
              </a:rPr>
              <a:t>Adım 9:</a:t>
            </a:r>
            <a:endParaRPr b="0" lang="en-US" sz="5400" spc="-1" strike="noStrike">
              <a:solidFill>
                <a:schemeClr val="dk1"/>
              </a:solidFill>
              <a:latin typeface="Avenir Next LT Pro Light"/>
            </a:endParaRPr>
          </a:p>
        </p:txBody>
      </p:sp>
      <p:sp>
        <p:nvSpPr>
          <p:cNvPr id="326" name="sketch line">
            <a:extLst>
              <a:ext uri="{C183D7F6-B498-43B3-948B-1728B52AA6E4}">
                <adec:decorative xmlns:adec="http://schemas.microsoft.com/office/drawing/2017/decorative" val="1"/>
              </a:ext>
            </a:extLst>
          </p:cNvPr>
          <p:cNvSpPr/>
          <p:nvPr/>
        </p:nvSpPr>
        <p:spPr>
          <a:xfrm>
            <a:off x="643320" y="2573640"/>
            <a:ext cx="3254760" cy="18000"/>
          </a:xfrm>
          <a:custGeom>
            <a:avLst/>
            <a:gdLst>
              <a:gd name="textAreaLeft" fmla="*/ 0 w 3254760"/>
              <a:gd name="textAreaRight" fmla="*/ 3255120 w 3254760"/>
              <a:gd name="textAreaTop" fmla="*/ 0 h 18000"/>
              <a:gd name="textAreaBottom" fmla="*/ 18360 h 18000"/>
            </a:gdLst>
            <a:ahLst/>
            <a:rect l="textAreaLeft" t="textAreaTop" r="textAreaRight" b="textAreaBottom"/>
            <a:pathLst>
              <a:path fill="none" w="3255095" h="18288">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stroke="0" w="3255095" h="18288">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w="38100">
            <a:solidFill>
              <a:srgbClr val="f2494c"/>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en-US" sz="1800" spc="-1" strike="noStrike">
              <a:solidFill>
                <a:schemeClr val="lt1"/>
              </a:solidFill>
              <a:latin typeface="Avenir Next LT Pro Light"/>
            </a:endParaRPr>
          </a:p>
        </p:txBody>
      </p:sp>
      <p:sp>
        <p:nvSpPr>
          <p:cNvPr id="327" name="PlaceHolder 2"/>
          <p:cNvSpPr>
            <a:spLocks noGrp="1"/>
          </p:cNvSpPr>
          <p:nvPr>
            <p:ph/>
          </p:nvPr>
        </p:nvSpPr>
        <p:spPr>
          <a:xfrm>
            <a:off x="631080" y="2807280"/>
            <a:ext cx="3428640" cy="3410280"/>
          </a:xfrm>
          <a:prstGeom prst="rect">
            <a:avLst/>
          </a:prstGeom>
          <a:noFill/>
          <a:ln w="0">
            <a:noFill/>
          </a:ln>
        </p:spPr>
        <p:txBody>
          <a:bodyPr anchor="t">
            <a:normAutofit/>
          </a:bodyPr>
          <a:p>
            <a:pPr marL="343080" indent="-228600" defTabSz="914400">
              <a:lnSpc>
                <a:spcPct val="90000"/>
              </a:lnSpc>
              <a:spcAft>
                <a:spcPts val="1199"/>
              </a:spcAft>
              <a:buClr>
                <a:srgbClr val="000000"/>
              </a:buClr>
              <a:buFont typeface="Arial"/>
              <a:buChar char="•"/>
            </a:pPr>
            <a:r>
              <a:rPr b="0" lang="en-US" sz="2200" spc="-1" strike="noStrike">
                <a:solidFill>
                  <a:schemeClr val="dk1"/>
                </a:solidFill>
                <a:latin typeface="Avenir Next LT Pro Light"/>
              </a:rPr>
              <a:t>Pwd</a:t>
            </a:r>
            <a:endParaRPr b="0" lang="en-US" sz="22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2200" spc="-1" strike="noStrike">
                <a:solidFill>
                  <a:schemeClr val="dk1"/>
                </a:solidFill>
                <a:latin typeface="Avenir Next LT Pro Light"/>
              </a:rPr>
              <a:t>Git clone https://github.com/erdemokutan/devops_project.git</a:t>
            </a:r>
            <a:endParaRPr b="0" lang="en-US" sz="2200" spc="-1" strike="noStrike">
              <a:solidFill>
                <a:schemeClr val="dk1"/>
              </a:solidFill>
              <a:latin typeface="Avenir Next LT Pro Light"/>
            </a:endParaRPr>
          </a:p>
          <a:p>
            <a:pPr indent="0" defTabSz="914400">
              <a:lnSpc>
                <a:spcPct val="90000"/>
              </a:lnSpc>
              <a:spcAft>
                <a:spcPts val="1199"/>
              </a:spcAft>
              <a:buNone/>
            </a:pPr>
            <a:endParaRPr b="0" lang="en-US" sz="2200" spc="-1" strike="noStrike">
              <a:solidFill>
                <a:schemeClr val="dk1"/>
              </a:solidFill>
              <a:latin typeface="Avenir Next LT Pro Light"/>
            </a:endParaRPr>
          </a:p>
        </p:txBody>
      </p:sp>
      <p:pic>
        <p:nvPicPr>
          <p:cNvPr id="328" name="Content Placeholder 5" descr="A screenshot of a computer program&#10;&#10;Description automatically generated"/>
          <p:cNvPicPr/>
          <p:nvPr/>
        </p:nvPicPr>
        <p:blipFill>
          <a:blip r:embed="rId1"/>
          <a:stretch/>
        </p:blipFill>
        <p:spPr>
          <a:xfrm>
            <a:off x="5015880" y="640080"/>
            <a:ext cx="6180120" cy="5577480"/>
          </a:xfrm>
          <a:prstGeom prst="rect">
            <a:avLst/>
          </a:prstGeom>
          <a:ln w="0">
            <a:noFill/>
          </a:ln>
        </p:spPr>
      </p:pic>
      <p:sp>
        <p:nvSpPr>
          <p:cNvPr id="329" name="PlaceHolder 3"/>
          <p:cNvSpPr>
            <a:spLocks noGrp="1"/>
          </p:cNvSpPr>
          <p:nvPr>
            <p:ph type="sldNum" idx="14"/>
          </p:nvPr>
        </p:nvSpPr>
        <p:spPr>
          <a:xfrm>
            <a:off x="861048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tint val="75000"/>
                  </a:schemeClr>
                </a:solidFill>
                <a:latin typeface="Avenir Next LT Pro Light"/>
              </a:defRPr>
            </a:lvl1pPr>
          </a:lstStyle>
          <a:p>
            <a:pPr indent="0" algn="r" defTabSz="914400">
              <a:lnSpc>
                <a:spcPct val="100000"/>
              </a:lnSpc>
              <a:spcAft>
                <a:spcPts val="601"/>
              </a:spcAft>
              <a:buNone/>
            </a:pPr>
            <a:fld id="{8981133A-B1E4-426A-B8FD-2793F715A942}" type="slidenum">
              <a:rPr b="1" lang="en-US" sz="1200" spc="-1" strike="noStrike">
                <a:solidFill>
                  <a:schemeClr val="dk1">
                    <a:tint val="75000"/>
                  </a:schemeClr>
                </a:solidFill>
                <a:latin typeface="Avenir Next LT Pro Light"/>
              </a:rPr>
              <a:t>14</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30" name="Rectangle 42">
            <a:extLst>
              <a:ext uri="{C183D7F6-B498-43B3-948B-1728B52AA6E4}">
                <adec:decorative xmlns:adec="http://schemas.microsoft.com/office/drawing/2017/decorative" val="1"/>
              </a:ext>
            </a:extLst>
          </p:cNvPr>
          <p:cNvSpPr/>
          <p:nvPr/>
        </p:nvSpPr>
        <p:spPr>
          <a:xfrm>
            <a:off x="0" y="0"/>
            <a:ext cx="12191760" cy="685692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331" name="PlaceHolder 1"/>
          <p:cNvSpPr>
            <a:spLocks noGrp="1"/>
          </p:cNvSpPr>
          <p:nvPr>
            <p:ph type="title"/>
          </p:nvPr>
        </p:nvSpPr>
        <p:spPr>
          <a:xfrm>
            <a:off x="532080" y="4495680"/>
            <a:ext cx="3861720" cy="1904760"/>
          </a:xfrm>
          <a:prstGeom prst="rect">
            <a:avLst/>
          </a:prstGeom>
          <a:noFill/>
          <a:ln w="0">
            <a:noFill/>
          </a:ln>
        </p:spPr>
        <p:txBody>
          <a:bodyPr anchor="ctr">
            <a:normAutofit/>
          </a:bodyPr>
          <a:p>
            <a:pPr indent="0" defTabSz="914400">
              <a:lnSpc>
                <a:spcPct val="90000"/>
              </a:lnSpc>
              <a:buNone/>
            </a:pPr>
            <a:r>
              <a:rPr b="1" lang="en-US" sz="3200" spc="-1" strike="noStrike" cap="all">
                <a:solidFill>
                  <a:schemeClr val="dk1"/>
                </a:solidFill>
                <a:latin typeface="Posterama"/>
              </a:rPr>
              <a:t>Adım 10:</a:t>
            </a:r>
            <a:endParaRPr b="0" lang="en-US" sz="3200" spc="-1" strike="noStrike">
              <a:solidFill>
                <a:schemeClr val="dk1"/>
              </a:solidFill>
              <a:latin typeface="Avenir Next LT Pro Light"/>
            </a:endParaRPr>
          </a:p>
        </p:txBody>
      </p:sp>
      <p:sp>
        <p:nvSpPr>
          <p:cNvPr id="332" name="Rectangle 43">
            <a:extLst>
              <a:ext uri="{C183D7F6-B498-43B3-948B-1728B52AA6E4}">
                <adec:decorative xmlns:adec="http://schemas.microsoft.com/office/drawing/2017/decorative" val="1"/>
              </a:ext>
            </a:extLst>
          </p:cNvPr>
          <p:cNvSpPr/>
          <p:nvPr/>
        </p:nvSpPr>
        <p:spPr>
          <a:xfrm>
            <a:off x="0" y="0"/>
            <a:ext cx="12191760" cy="865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333" name="Rectangle 44">
            <a:extLst>
              <a:ext uri="{C183D7F6-B498-43B3-948B-1728B52AA6E4}">
                <adec:decorative xmlns:adec="http://schemas.microsoft.com/office/drawing/2017/decorative" val="1"/>
              </a:ext>
            </a:extLst>
          </p:cNvPr>
          <p:cNvSpPr/>
          <p:nvPr/>
        </p:nvSpPr>
        <p:spPr>
          <a:xfrm>
            <a:off x="518040" y="0"/>
            <a:ext cx="11231280" cy="4131000"/>
          </a:xfrm>
          <a:prstGeom prst="rect">
            <a:avLst/>
          </a:prstGeom>
          <a:solidFill>
            <a:schemeClr val="bg1"/>
          </a:solidFill>
          <a:ln>
            <a:noFill/>
          </a:ln>
          <a:effectLst>
            <a:outerShdw algn="t" blurRad="139680" dir="5400000" dist="127080" rotWithShape="0">
              <a:srgbClr val="000000">
                <a:alpha val="15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pic>
        <p:nvPicPr>
          <p:cNvPr id="334" name="Content Placeholder 5" descr="A screenshot of a computer&#10;&#10;Description automatically generated"/>
          <p:cNvPicPr/>
          <p:nvPr/>
        </p:nvPicPr>
        <p:blipFill>
          <a:blip r:embed="rId1"/>
          <a:srcRect l="0" t="0" r="0" b="754"/>
          <a:stretch/>
        </p:blipFill>
        <p:spPr>
          <a:xfrm>
            <a:off x="1494000" y="364320"/>
            <a:ext cx="3825000" cy="3426120"/>
          </a:xfrm>
          <a:prstGeom prst="rect">
            <a:avLst/>
          </a:prstGeom>
          <a:ln w="0">
            <a:noFill/>
          </a:ln>
        </p:spPr>
      </p:pic>
      <p:pic>
        <p:nvPicPr>
          <p:cNvPr id="335" name="Content Placeholder 5" descr="A screenshot of a computer&#10;&#10;Description automatically generated"/>
          <p:cNvPicPr/>
          <p:nvPr/>
        </p:nvPicPr>
        <p:blipFill>
          <a:blip r:embed="rId2"/>
          <a:srcRect l="14928" t="0" r="14928" b="0"/>
          <a:stretch/>
        </p:blipFill>
        <p:spPr>
          <a:xfrm>
            <a:off x="6747840" y="364320"/>
            <a:ext cx="4235040" cy="3426120"/>
          </a:xfrm>
          <a:prstGeom prst="rect">
            <a:avLst/>
          </a:prstGeom>
          <a:ln w="0">
            <a:noFill/>
          </a:ln>
        </p:spPr>
      </p:pic>
      <p:sp>
        <p:nvSpPr>
          <p:cNvPr id="336" name="Rectangle 45">
            <a:extLst>
              <a:ext uri="{C183D7F6-B498-43B3-948B-1728B52AA6E4}">
                <adec:decorative xmlns:adec="http://schemas.microsoft.com/office/drawing/2017/decorative" val="1"/>
              </a:ext>
            </a:extLst>
          </p:cNvPr>
          <p:cNvSpPr/>
          <p:nvPr/>
        </p:nvSpPr>
        <p:spPr>
          <a:xfrm flipH="1" rot="5400000">
            <a:off x="3837600" y="5460480"/>
            <a:ext cx="1789920" cy="45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720" bIns="720" anchor="ctr">
            <a:noAutofit/>
          </a:bodyPr>
          <a:p>
            <a:pPr algn="ctr" defTabSz="914400">
              <a:lnSpc>
                <a:spcPct val="100000"/>
              </a:lnSpc>
            </a:pPr>
            <a:endParaRPr b="0" lang="en-US" sz="1800" spc="-1" strike="noStrike">
              <a:solidFill>
                <a:schemeClr val="lt1"/>
              </a:solidFill>
              <a:latin typeface="Avenir Next LT Pro Light"/>
            </a:endParaRPr>
          </a:p>
        </p:txBody>
      </p:sp>
      <p:sp>
        <p:nvSpPr>
          <p:cNvPr id="337" name="PlaceHolder 2"/>
          <p:cNvSpPr>
            <a:spLocks noGrp="1"/>
          </p:cNvSpPr>
          <p:nvPr>
            <p:ph/>
          </p:nvPr>
        </p:nvSpPr>
        <p:spPr>
          <a:xfrm>
            <a:off x="5162760" y="4495680"/>
            <a:ext cx="6586560" cy="1904760"/>
          </a:xfrm>
          <a:prstGeom prst="rect">
            <a:avLst/>
          </a:prstGeom>
          <a:noFill/>
          <a:ln w="0">
            <a:noFill/>
          </a:ln>
        </p:spPr>
        <p:txBody>
          <a:bodyPr anchor="ctr">
            <a:normAutofit/>
          </a:bodyPr>
          <a:p>
            <a:pPr marL="343080" indent="-228600" defTabSz="914400">
              <a:lnSpc>
                <a:spcPct val="90000"/>
              </a:lnSpc>
              <a:spcAft>
                <a:spcPts val="1199"/>
              </a:spcAft>
              <a:buClr>
                <a:srgbClr val="000000"/>
              </a:buClr>
              <a:buFont typeface="Arial"/>
              <a:buChar char="•"/>
            </a:pPr>
            <a:r>
              <a:rPr b="0" lang="en-US" sz="1700" spc="-1" strike="noStrike">
                <a:solidFill>
                  <a:schemeClr val="dk1"/>
                </a:solidFill>
                <a:latin typeface="Avenir Next LT Pro Light"/>
              </a:rPr>
              <a:t>git add devops</a:t>
            </a:r>
            <a:endParaRPr b="0" lang="en-US" sz="17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700" spc="-1" strike="noStrike">
                <a:solidFill>
                  <a:schemeClr val="dk1"/>
                </a:solidFill>
                <a:latin typeface="Avenir Next LT Pro Light"/>
              </a:rPr>
              <a:t>git add .</a:t>
            </a:r>
            <a:endParaRPr b="0" lang="en-US" sz="17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700" spc="-1" strike="noStrike">
                <a:solidFill>
                  <a:schemeClr val="dk1"/>
                </a:solidFill>
                <a:latin typeface="Avenir Next LT Pro Light"/>
              </a:rPr>
              <a:t>git commit –amend</a:t>
            </a:r>
            <a:endParaRPr b="0" lang="en-US" sz="17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700" spc="-1" strike="noStrike">
                <a:solidFill>
                  <a:schemeClr val="dk1"/>
                </a:solidFill>
                <a:latin typeface="Avenir Next LT Pro Light"/>
              </a:rPr>
              <a:t>Nano'da commit mesajını değiştirip kaydet</a:t>
            </a:r>
            <a:endParaRPr b="0" lang="en-US" sz="17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700" spc="-1" strike="noStrike">
                <a:solidFill>
                  <a:schemeClr val="dk1"/>
                </a:solidFill>
                <a:latin typeface="Avenir Next LT Pro Light"/>
              </a:rPr>
              <a:t>git push origin main -ff</a:t>
            </a:r>
            <a:endParaRPr b="0" lang="en-US" sz="1700" spc="-1" strike="noStrike">
              <a:solidFill>
                <a:schemeClr val="dk1"/>
              </a:solidFill>
              <a:latin typeface="Avenir Next LT Pro Light"/>
            </a:endParaRPr>
          </a:p>
        </p:txBody>
      </p:sp>
      <p:sp>
        <p:nvSpPr>
          <p:cNvPr id="338" name="PlaceHolder 3"/>
          <p:cNvSpPr>
            <a:spLocks noGrp="1"/>
          </p:cNvSpPr>
          <p:nvPr>
            <p:ph type="sldNum" idx="15"/>
          </p:nvPr>
        </p:nvSpPr>
        <p:spPr>
          <a:xfrm>
            <a:off x="8610480" y="649224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tint val="75000"/>
                  </a:schemeClr>
                </a:solidFill>
                <a:latin typeface="Avenir Next LT Pro Light"/>
              </a:defRPr>
            </a:lvl1pPr>
          </a:lstStyle>
          <a:p>
            <a:pPr indent="0" algn="r" defTabSz="914400">
              <a:lnSpc>
                <a:spcPct val="100000"/>
              </a:lnSpc>
              <a:spcAft>
                <a:spcPts val="601"/>
              </a:spcAft>
              <a:buNone/>
            </a:pPr>
            <a:fld id="{6DC9D4E6-C230-4BC1-B634-463C4FA13EB5}" type="slidenum">
              <a:rPr b="1" lang="en-US" sz="1200" spc="-1" strike="noStrike">
                <a:solidFill>
                  <a:schemeClr val="dk1">
                    <a:tint val="75000"/>
                  </a:schemeClr>
                </a:solidFill>
                <a:latin typeface="Avenir Next LT Pro Light"/>
              </a:rPr>
              <a:t>15</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11: GIT LOG &amp; GIT STATUS</a:t>
            </a:r>
            <a:endParaRPr b="0" lang="en-US" sz="2800" spc="-1" strike="noStrike">
              <a:solidFill>
                <a:schemeClr val="dk1"/>
              </a:solidFill>
              <a:latin typeface="Avenir Next LT Pro Light"/>
            </a:endParaRPr>
          </a:p>
        </p:txBody>
      </p:sp>
      <p:sp>
        <p:nvSpPr>
          <p:cNvPr id="340" name="PlaceHolder 2"/>
          <p:cNvSpPr>
            <a:spLocks noGrp="1"/>
          </p:cNvSpPr>
          <p:nvPr>
            <p:ph/>
          </p:nvPr>
        </p:nvSpPr>
        <p:spPr>
          <a:xfrm>
            <a:off x="893880" y="2073240"/>
            <a:ext cx="4887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2000" spc="-1" strike="noStrike">
                <a:solidFill>
                  <a:schemeClr val="dk1"/>
                </a:solidFill>
                <a:latin typeface="Avenir Next LT Pro Light"/>
              </a:rPr>
              <a:t>Git Log: Bu komut, projedeki geçmişi incelemek ve takip etmek için kullanılır.</a:t>
            </a:r>
            <a:endParaRPr b="0" lang="en-US" sz="2000" spc="-1" strike="noStrike">
              <a:solidFill>
                <a:schemeClr val="dk1"/>
              </a:solidFill>
              <a:latin typeface="Avenir Next LT Pro Light"/>
            </a:endParaRPr>
          </a:p>
        </p:txBody>
      </p:sp>
      <p:sp>
        <p:nvSpPr>
          <p:cNvPr id="341" name="PlaceHolder 3"/>
          <p:cNvSpPr>
            <a:spLocks noGrp="1"/>
          </p:cNvSpPr>
          <p:nvPr>
            <p:ph/>
          </p:nvPr>
        </p:nvSpPr>
        <p:spPr>
          <a:xfrm>
            <a:off x="6410520" y="2073240"/>
            <a:ext cx="4887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2000" spc="-1" strike="noStrike">
                <a:solidFill>
                  <a:schemeClr val="dk1"/>
                </a:solidFill>
                <a:latin typeface="Avenir Next LT Pro Light"/>
              </a:rPr>
              <a:t>Git Status:Bu komut, projenizdeki mevcut durumu anlamak ve hangi aşamada olduğunuzu kontrol etmek için kullanılır.</a:t>
            </a:r>
            <a:endParaRPr b="0" lang="en-US" sz="2000" spc="-1" strike="noStrike">
              <a:solidFill>
                <a:schemeClr val="dk1"/>
              </a:solidFill>
              <a:latin typeface="Avenir Next LT Pro Light"/>
            </a:endParaRPr>
          </a:p>
        </p:txBody>
      </p:sp>
      <p:sp>
        <p:nvSpPr>
          <p:cNvPr id="5" name="PlaceHolder 4"/>
          <p:cNvSpPr>
            <a:spLocks noGrp="1"/>
          </p:cNvSpPr>
          <p:nvPr>
            <p:ph type="sldNum" idx="5"/>
          </p:nvPr>
        </p:nvSpPr>
        <p:spPr/>
        <p:txBody>
          <a:bodyPr/>
          <a:p>
            <a:fld id="{77EC31B7-5BCE-49A9-BC05-6AAFEFF1087B}"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12:</a:t>
            </a:r>
            <a:endParaRPr b="0" lang="en-US" sz="2800" spc="-1" strike="noStrike">
              <a:solidFill>
                <a:schemeClr val="dk1"/>
              </a:solidFill>
              <a:latin typeface="Avenir Next LT Pro Light"/>
            </a:endParaRPr>
          </a:p>
        </p:txBody>
      </p:sp>
      <p:sp>
        <p:nvSpPr>
          <p:cNvPr id="343" name="PlaceHolder 2"/>
          <p:cNvSpPr>
            <a:spLocks noGrp="1"/>
          </p:cNvSpPr>
          <p:nvPr>
            <p:ph/>
          </p:nvPr>
        </p:nvSpPr>
        <p:spPr>
          <a:xfrm>
            <a:off x="727200" y="1501920"/>
            <a:ext cx="4887360" cy="4294800"/>
          </a:xfrm>
          <a:prstGeom prst="rect">
            <a:avLst/>
          </a:prstGeom>
          <a:noFill/>
          <a:ln w="0">
            <a:noFill/>
          </a:ln>
        </p:spPr>
        <p:txBody>
          <a:bodyPr anchor="t">
            <a:noAutofit/>
          </a:bodyPr>
          <a:p>
            <a:pPr indent="0" defTabSz="914400">
              <a:lnSpc>
                <a:spcPct val="100000"/>
              </a:lnSpc>
              <a:spcAft>
                <a:spcPts val="1199"/>
              </a:spcAft>
              <a:buNone/>
              <a:tabLst>
                <a:tab algn="l" pos="0"/>
              </a:tabLst>
            </a:pP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rPr>
              <a:t>git branch backend</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rPr>
              <a:t>git checkout backend</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rPr>
              <a:t>mkdir backendsubfolder</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rPr>
              <a:t>cd backendsubfolder</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rPr>
              <a:t>touch subfile.txt</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ea typeface="Avenir Next LT Pro Light"/>
              </a:rPr>
              <a:t>cd ..</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ea typeface="Avenir Next LT Pro Light"/>
              </a:rPr>
              <a:t>git add .</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ea typeface="Avenir Next LT Pro Light"/>
              </a:rPr>
              <a:t>git commit -m "Subfolder created"</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ea typeface="Avenir Next LT Pro Light"/>
              </a:rPr>
              <a:t>git push origin backend</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ea typeface="Avenir Next LT Pro Light"/>
              </a:rPr>
              <a:t>git  checkout main</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ea typeface="Avenir Next LT Pro Light"/>
              </a:rPr>
              <a:t>git merge –ff backend</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tabLst>
                <a:tab algn="l" pos="0"/>
              </a:tabLst>
            </a:pPr>
            <a:r>
              <a:rPr b="0" lang="en-US" sz="1400" spc="-1" strike="noStrike">
                <a:solidFill>
                  <a:schemeClr val="dk1"/>
                </a:solidFill>
                <a:latin typeface="Avenir Next LT Pro Light"/>
                <a:ea typeface="Avenir Next LT Pro Light"/>
              </a:rPr>
              <a:t>git  push origin main</a:t>
            </a:r>
            <a:endParaRPr b="0" lang="en-US" sz="14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1400" spc="-1" strike="noStrike">
              <a:solidFill>
                <a:schemeClr val="dk1"/>
              </a:solidFill>
              <a:latin typeface="Avenir Next LT Pro Light"/>
            </a:endParaRPr>
          </a:p>
        </p:txBody>
      </p:sp>
      <p:pic>
        <p:nvPicPr>
          <p:cNvPr id="344" name="Content Placeholder 8" descr="A screenshot of a computer program&#10;&#10;Description automatically generated"/>
          <p:cNvPicPr/>
          <p:nvPr/>
        </p:nvPicPr>
        <p:blipFill>
          <a:blip r:embed="rId1"/>
          <a:stretch/>
        </p:blipFill>
        <p:spPr>
          <a:xfrm>
            <a:off x="4794480" y="735480"/>
            <a:ext cx="7322040" cy="5315040"/>
          </a:xfrm>
          <a:prstGeom prst="rect">
            <a:avLst/>
          </a:prstGeom>
          <a:ln w="0">
            <a:noFill/>
          </a:ln>
        </p:spPr>
      </p:pic>
      <p:sp>
        <p:nvSpPr>
          <p:cNvPr id="4" name="PlaceHolder 3"/>
          <p:cNvSpPr>
            <a:spLocks noGrp="1"/>
          </p:cNvSpPr>
          <p:nvPr>
            <p:ph type="sldNum" idx="5"/>
          </p:nvPr>
        </p:nvSpPr>
        <p:spPr/>
        <p:txBody>
          <a:bodyPr/>
          <a:p>
            <a:fld id="{9B0139A3-C011-4469-A573-A91A054F0271}"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14: </a:t>
            </a:r>
            <a:endParaRPr b="0" lang="en-US" sz="2800" spc="-1" strike="noStrike">
              <a:solidFill>
                <a:schemeClr val="dk1"/>
              </a:solidFill>
              <a:latin typeface="Avenir Next LT Pro Light"/>
            </a:endParaRPr>
          </a:p>
        </p:txBody>
      </p:sp>
      <p:sp>
        <p:nvSpPr>
          <p:cNvPr id="346" name="PlaceHolder 2"/>
          <p:cNvSpPr>
            <a:spLocks noGrp="1"/>
          </p:cNvSpPr>
          <p:nvPr>
            <p:ph/>
          </p:nvPr>
        </p:nvSpPr>
        <p:spPr>
          <a:xfrm>
            <a:off x="893880" y="2073240"/>
            <a:ext cx="4887360" cy="3687480"/>
          </a:xfrm>
          <a:prstGeom prst="rect">
            <a:avLst/>
          </a:prstGeom>
          <a:noFill/>
          <a:ln w="0">
            <a:noFill/>
          </a:ln>
        </p:spPr>
        <p:txBody>
          <a:bodyPr anchor="t">
            <a:normAutofit fontScale="87444"/>
          </a:bodyPr>
          <a:p>
            <a:pPr marL="343080" indent="-343080" defTabSz="914400">
              <a:lnSpc>
                <a:spcPct val="100000"/>
              </a:lnSpc>
              <a:spcAft>
                <a:spcPts val="1199"/>
              </a:spcAft>
              <a:buClr>
                <a:srgbClr val="000000"/>
              </a:buClr>
              <a:buFont typeface="Arial,Sans-Serif"/>
              <a:buChar char="•"/>
            </a:pPr>
            <a:r>
              <a:rPr b="0" lang="en-US" sz="1400" spc="-1" strike="noStrike">
                <a:solidFill>
                  <a:schemeClr val="dk1"/>
                </a:solidFill>
                <a:latin typeface="Arial"/>
              </a:rPr>
              <a:t>git branch frontend</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Sans-Serif"/>
              <a:buChar char="•"/>
            </a:pPr>
            <a:r>
              <a:rPr b="0" lang="en-US" sz="1400" spc="-1" strike="noStrike">
                <a:solidFill>
                  <a:schemeClr val="dk1"/>
                </a:solidFill>
                <a:latin typeface="Arial"/>
              </a:rPr>
              <a:t>git checkout frontend</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Sans-Serif"/>
              <a:buChar char="•"/>
            </a:pPr>
            <a:r>
              <a:rPr b="0" lang="en-US" sz="1400" spc="-1" strike="noStrike">
                <a:solidFill>
                  <a:schemeClr val="dk1"/>
                </a:solidFill>
                <a:latin typeface="Arial"/>
              </a:rPr>
              <a:t>mkdir frontendsubfolder</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Sans-Serif"/>
              <a:buChar char="•"/>
            </a:pPr>
            <a:r>
              <a:rPr b="0" lang="en-US" sz="1400" spc="-1" strike="noStrike">
                <a:solidFill>
                  <a:schemeClr val="dk1"/>
                </a:solidFill>
                <a:latin typeface="Arial"/>
              </a:rPr>
              <a:t>cd frontendsubfolder</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Sans-Serif"/>
              <a:buChar char="•"/>
            </a:pPr>
            <a:r>
              <a:rPr b="0" lang="en-US" sz="1400" spc="-1" strike="noStrike">
                <a:solidFill>
                  <a:schemeClr val="dk1"/>
                </a:solidFill>
                <a:latin typeface="Arial"/>
              </a:rPr>
              <a:t>touch subfile.txt</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Sans-Serif"/>
              <a:buChar char="•"/>
            </a:pPr>
            <a:r>
              <a:rPr b="0" lang="en-US" sz="1400" spc="-1" strike="noStrike">
                <a:solidFill>
                  <a:schemeClr val="dk1"/>
                </a:solidFill>
                <a:latin typeface="Arial"/>
              </a:rPr>
              <a:t>cd ..</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Sans-Serif"/>
              <a:buChar char="•"/>
            </a:pPr>
            <a:r>
              <a:rPr b="0" lang="en-US" sz="1400" spc="-1" strike="noStrike">
                <a:solidFill>
                  <a:schemeClr val="dk1"/>
                </a:solidFill>
                <a:latin typeface="Arial"/>
              </a:rPr>
              <a:t>git add .</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Sans-Serif"/>
              <a:buChar char="•"/>
            </a:pPr>
            <a:r>
              <a:rPr b="0" lang="en-US" sz="1400" spc="-1" strike="noStrike">
                <a:solidFill>
                  <a:schemeClr val="dk1"/>
                </a:solidFill>
                <a:latin typeface="Arial"/>
              </a:rPr>
              <a:t>git commit -m "Subfolder created"</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Sans-Serif"/>
              <a:buChar char="•"/>
            </a:pPr>
            <a:r>
              <a:rPr b="0" lang="en-US" sz="1400" spc="-1" strike="noStrike">
                <a:solidFill>
                  <a:schemeClr val="dk1"/>
                </a:solidFill>
                <a:latin typeface="Arial"/>
              </a:rPr>
              <a:t>git push origin frontend</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Sans-Serif"/>
              <a:buChar char="•"/>
            </a:pPr>
            <a:r>
              <a:rPr b="0" lang="en-US" sz="1400" spc="-1" strike="noStrike">
                <a:solidFill>
                  <a:schemeClr val="dk1"/>
                </a:solidFill>
                <a:latin typeface="Arial"/>
              </a:rPr>
              <a:t>git  checkout main</a:t>
            </a:r>
            <a:endParaRPr b="0" lang="en-US" sz="14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Sans-Serif"/>
              <a:buChar char="•"/>
            </a:pPr>
            <a:r>
              <a:rPr b="0" lang="en-US" sz="1400" spc="-1" strike="noStrike">
                <a:solidFill>
                  <a:schemeClr val="dk1"/>
                </a:solidFill>
                <a:latin typeface="Arial"/>
              </a:rPr>
              <a:t>git merge –ff frontend</a:t>
            </a:r>
            <a:endParaRPr b="0" lang="en-US" sz="14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pic>
        <p:nvPicPr>
          <p:cNvPr id="347" name="Content Placeholder 5" descr="A screenshot of a computer&#10;&#10;Description automatically generated"/>
          <p:cNvPicPr/>
          <p:nvPr/>
        </p:nvPicPr>
        <p:blipFill>
          <a:blip r:embed="rId1"/>
          <a:stretch/>
        </p:blipFill>
        <p:spPr>
          <a:xfrm>
            <a:off x="3949200" y="663120"/>
            <a:ext cx="7953120" cy="5114520"/>
          </a:xfrm>
          <a:prstGeom prst="rect">
            <a:avLst/>
          </a:prstGeom>
          <a:ln w="0">
            <a:noFill/>
          </a:ln>
        </p:spPr>
      </p:pic>
      <p:sp>
        <p:nvSpPr>
          <p:cNvPr id="4" name="PlaceHolder 3"/>
          <p:cNvSpPr>
            <a:spLocks noGrp="1"/>
          </p:cNvSpPr>
          <p:nvPr>
            <p:ph type="sldNum" idx="5"/>
          </p:nvPr>
        </p:nvSpPr>
        <p:spPr/>
        <p:txBody>
          <a:bodyPr/>
          <a:p>
            <a:fld id="{0DB39F20-79B1-4C4C-A94D-B4E7D0FC3DE8}"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48" name="Rectangle 13">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349" name="PlaceHolder 1"/>
          <p:cNvSpPr>
            <a:spLocks noGrp="1"/>
          </p:cNvSpPr>
          <p:nvPr>
            <p:ph type="title"/>
          </p:nvPr>
        </p:nvSpPr>
        <p:spPr>
          <a:xfrm>
            <a:off x="640080" y="329040"/>
            <a:ext cx="6894360" cy="1782720"/>
          </a:xfrm>
          <a:prstGeom prst="rect">
            <a:avLst/>
          </a:prstGeom>
          <a:noFill/>
          <a:ln w="0">
            <a:noFill/>
          </a:ln>
        </p:spPr>
        <p:txBody>
          <a:bodyPr anchor="b">
            <a:normAutofit/>
          </a:bodyPr>
          <a:p>
            <a:pPr indent="0" defTabSz="914400">
              <a:lnSpc>
                <a:spcPct val="90000"/>
              </a:lnSpc>
              <a:buNone/>
            </a:pPr>
            <a:r>
              <a:rPr b="1" lang="en-US" sz="5400" spc="-1" strike="noStrike" cap="all">
                <a:solidFill>
                  <a:schemeClr val="dk1"/>
                </a:solidFill>
                <a:latin typeface="Posterama"/>
              </a:rPr>
              <a:t>ADIM 15:</a:t>
            </a:r>
            <a:endParaRPr b="0" lang="en-US" sz="5400" spc="-1" strike="noStrike">
              <a:solidFill>
                <a:schemeClr val="dk1"/>
              </a:solidFill>
              <a:latin typeface="Avenir Next LT Pro Light"/>
            </a:endParaRPr>
          </a:p>
        </p:txBody>
      </p:sp>
      <p:sp>
        <p:nvSpPr>
          <p:cNvPr id="350" name="sketch line">
            <a:extLst>
              <a:ext uri="{C183D7F6-B498-43B3-948B-1728B52AA6E4}">
                <adec:decorative xmlns:adec="http://schemas.microsoft.com/office/drawing/2017/decorative" val="1"/>
              </a:ext>
            </a:extLst>
          </p:cNvPr>
          <p:cNvSpPr/>
          <p:nvPr/>
        </p:nvSpPr>
        <p:spPr>
          <a:xfrm>
            <a:off x="758880" y="2395800"/>
            <a:ext cx="4243320" cy="18000"/>
          </a:xfrm>
          <a:custGeom>
            <a:avLst/>
            <a:gdLst>
              <a:gd name="textAreaLeft" fmla="*/ 0 w 4243320"/>
              <a:gd name="textAreaRight" fmla="*/ 4243680 w 4243320"/>
              <a:gd name="textAreaTop" fmla="*/ 0 h 18000"/>
              <a:gd name="textAreaBottom" fmla="*/ 18360 h 18000"/>
            </a:gdLst>
            <a:ahLst/>
            <a:rect l="textAreaLeft" t="textAreaTop" r="textAreaRight" b="textAreaBottom"/>
            <a:pathLst>
              <a:path fill="none" w="4243589" h="18288">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stroke="0" w="4243589" h="18288">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w="41275">
            <a:solidFill>
              <a:srgbClr val="f2494c"/>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en-US" sz="1800" spc="-1" strike="noStrike">
              <a:solidFill>
                <a:schemeClr val="lt1"/>
              </a:solidFill>
              <a:latin typeface="Avenir Next LT Pro Light"/>
            </a:endParaRPr>
          </a:p>
        </p:txBody>
      </p:sp>
      <p:sp>
        <p:nvSpPr>
          <p:cNvPr id="351" name="PlaceHolder 2"/>
          <p:cNvSpPr>
            <a:spLocks noGrp="1"/>
          </p:cNvSpPr>
          <p:nvPr>
            <p:ph/>
          </p:nvPr>
        </p:nvSpPr>
        <p:spPr>
          <a:xfrm>
            <a:off x="640080" y="2706480"/>
            <a:ext cx="6894360" cy="3483360"/>
          </a:xfrm>
          <a:prstGeom prst="rect">
            <a:avLst/>
          </a:prstGeom>
          <a:noFill/>
          <a:ln w="0">
            <a:noFill/>
          </a:ln>
        </p:spPr>
        <p:txBody>
          <a:bodyPr anchor="t">
            <a:normAutofit/>
          </a:bodyPr>
          <a:p>
            <a:pPr marL="343080" indent="-228600" defTabSz="914400">
              <a:lnSpc>
                <a:spcPct val="90000"/>
              </a:lnSpc>
              <a:spcAft>
                <a:spcPts val="1199"/>
              </a:spcAft>
              <a:buClr>
                <a:srgbClr val="000000"/>
              </a:buClr>
              <a:buFont typeface="Arial"/>
              <a:buChar char="•"/>
            </a:pPr>
            <a:r>
              <a:rPr b="0" lang="en-US" sz="1200" spc="-1" strike="noStrike">
                <a:solidFill>
                  <a:schemeClr val="dk1"/>
                </a:solidFill>
                <a:latin typeface="Avenir Next LT Pro Light"/>
              </a:rPr>
              <a:t>ssh-keygen -t rsa -b 4096 -C "erdemokutan@hotmail.com"</a:t>
            </a:r>
            <a:endParaRPr b="0" lang="en-US" sz="12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200" spc="-1" strike="noStrike">
                <a:solidFill>
                  <a:schemeClr val="dk1"/>
                </a:solidFill>
                <a:latin typeface="Avenir Next LT Pro Light"/>
              </a:rPr>
              <a:t>eval `ssh-agent -s`</a:t>
            </a:r>
            <a:endParaRPr b="0" lang="en-US" sz="12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200" spc="-1" strike="noStrike">
                <a:solidFill>
                  <a:schemeClr val="dk1"/>
                </a:solidFill>
                <a:latin typeface="Avenir Next LT Pro Light"/>
              </a:rPr>
              <a:t>cd ~/.ssh/id_rsa.pub</a:t>
            </a:r>
            <a:endParaRPr b="0" lang="en-US" sz="12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200" spc="-1" strike="noStrike">
                <a:solidFill>
                  <a:schemeClr val="dk1"/>
                </a:solidFill>
                <a:latin typeface="Avenir Next LT Pro Light"/>
              </a:rPr>
              <a:t>Daha sonra id_rsa.pub dosyasısın içindeki ssh-rsa ile başlayan anahtarı github/settings/ssh and gpg keys/new ssh key/ alanındaki metin kutucuğuna yapıştırıyoruz.</a:t>
            </a:r>
            <a:endParaRPr b="0" lang="en-US" sz="12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200" spc="-1" strike="noStrike">
                <a:solidFill>
                  <a:schemeClr val="dk1"/>
                </a:solidFill>
                <a:latin typeface="Avenir Next LT Pro Light"/>
              </a:rPr>
              <a:t>ssh -T </a:t>
            </a:r>
            <a:r>
              <a:rPr b="0" lang="en-US" sz="1200" spc="-1" strike="noStrike" u="sng">
                <a:solidFill>
                  <a:schemeClr val="dk1"/>
                </a:solidFill>
                <a:uFillTx/>
                <a:latin typeface="Avenir Next LT Pro Light"/>
                <a:hlinkClick r:id="rId1"/>
              </a:rPr>
              <a:t>git@github.com</a:t>
            </a:r>
            <a:r>
              <a:rPr b="0" lang="en-US" sz="1200" spc="-1" strike="noStrike">
                <a:solidFill>
                  <a:schemeClr val="dk1"/>
                </a:solidFill>
                <a:latin typeface="Avenir Next LT Pro Light"/>
              </a:rPr>
              <a:t> ile bağlantının kontolünü sağlıyoruz.</a:t>
            </a:r>
            <a:endParaRPr b="0" lang="en-US" sz="12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200" spc="-1" strike="noStrike">
                <a:solidFill>
                  <a:schemeClr val="dk1"/>
                </a:solidFill>
                <a:latin typeface="Avenir Next LT Pro Light"/>
              </a:rPr>
              <a:t>Daha sonra localimizde bir dosya oluşturuyoruz.</a:t>
            </a:r>
            <a:endParaRPr b="0" lang="en-US" sz="12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200" spc="-1" strike="noStrike">
                <a:solidFill>
                  <a:schemeClr val="dk1"/>
                </a:solidFill>
                <a:latin typeface="Avenir Next LT Pro Light"/>
              </a:rPr>
              <a:t>git add .</a:t>
            </a:r>
            <a:endParaRPr b="0" lang="en-US" sz="1200" spc="-1" strike="noStrike">
              <a:solidFill>
                <a:schemeClr val="dk1"/>
              </a:solidFill>
              <a:latin typeface="Avenir Next LT Pro Light"/>
            </a:endParaRPr>
          </a:p>
          <a:p>
            <a:pPr indent="-228600" defTabSz="914400">
              <a:lnSpc>
                <a:spcPct val="90000"/>
              </a:lnSpc>
              <a:spcAft>
                <a:spcPts val="1199"/>
              </a:spcAft>
              <a:buClr>
                <a:srgbClr val="000000"/>
              </a:buClr>
              <a:buFont typeface="Arial"/>
              <a:buChar char="•"/>
            </a:pPr>
            <a:r>
              <a:rPr b="0" lang="en-US" sz="1200" spc="-1" strike="noStrike">
                <a:solidFill>
                  <a:schemeClr val="dk1"/>
                </a:solidFill>
                <a:latin typeface="Avenir Next LT Pro Light"/>
              </a:rPr>
              <a:t>git commit -m "ssh key ile veri gönderme"</a:t>
            </a:r>
            <a:endParaRPr b="0" lang="en-US" sz="1200" spc="-1" strike="noStrike">
              <a:solidFill>
                <a:schemeClr val="dk1"/>
              </a:solidFill>
              <a:latin typeface="Avenir Next LT Pro Light"/>
            </a:endParaRPr>
          </a:p>
          <a:p>
            <a:pPr indent="-228600" defTabSz="914400">
              <a:lnSpc>
                <a:spcPct val="90000"/>
              </a:lnSpc>
              <a:spcAft>
                <a:spcPts val="1199"/>
              </a:spcAft>
              <a:buClr>
                <a:srgbClr val="000000"/>
              </a:buClr>
              <a:buFont typeface="Arial"/>
              <a:buChar char="•"/>
            </a:pPr>
            <a:r>
              <a:rPr b="0" lang="en-US" sz="1200" spc="-1" strike="noStrike">
                <a:solidFill>
                  <a:schemeClr val="dk1"/>
                </a:solidFill>
                <a:latin typeface="Avenir Next LT Pro Light"/>
              </a:rPr>
              <a:t>git push origin main</a:t>
            </a:r>
            <a:endParaRPr b="0" lang="en-US" sz="1200" spc="-1" strike="noStrike">
              <a:solidFill>
                <a:schemeClr val="dk1"/>
              </a:solidFill>
              <a:latin typeface="Avenir Next LT Pro Light"/>
            </a:endParaRPr>
          </a:p>
          <a:p>
            <a:pPr indent="0" defTabSz="914400">
              <a:lnSpc>
                <a:spcPct val="90000"/>
              </a:lnSpc>
              <a:spcAft>
                <a:spcPts val="1199"/>
              </a:spcAft>
              <a:buNone/>
            </a:pPr>
            <a:endParaRPr b="0" lang="en-US" sz="1200" spc="-1" strike="noStrike">
              <a:solidFill>
                <a:schemeClr val="dk1"/>
              </a:solidFill>
              <a:latin typeface="Avenir Next LT Pro Light"/>
            </a:endParaRPr>
          </a:p>
          <a:p>
            <a:pPr indent="0" defTabSz="914400">
              <a:lnSpc>
                <a:spcPct val="90000"/>
              </a:lnSpc>
              <a:spcAft>
                <a:spcPts val="1199"/>
              </a:spcAft>
              <a:buNone/>
            </a:pPr>
            <a:endParaRPr b="0" lang="en-US" sz="1200" spc="-1" strike="noStrike">
              <a:solidFill>
                <a:schemeClr val="dk1"/>
              </a:solidFill>
              <a:latin typeface="Avenir Next LT Pro Light"/>
            </a:endParaRPr>
          </a:p>
        </p:txBody>
      </p:sp>
      <p:pic>
        <p:nvPicPr>
          <p:cNvPr id="352" name="Content Placeholder 8" descr="A screenshot of a computer&#10;&#10;Description automatically generated"/>
          <p:cNvPicPr/>
          <p:nvPr/>
        </p:nvPicPr>
        <p:blipFill>
          <a:blip r:embed="rId2"/>
          <a:stretch/>
        </p:blipFill>
        <p:spPr>
          <a:xfrm>
            <a:off x="7863840" y="945360"/>
            <a:ext cx="4014000" cy="2197440"/>
          </a:xfrm>
          <a:prstGeom prst="rect">
            <a:avLst/>
          </a:prstGeom>
          <a:ln w="0">
            <a:noFill/>
          </a:ln>
        </p:spPr>
      </p:pic>
      <p:pic>
        <p:nvPicPr>
          <p:cNvPr id="353" name="Content Placeholder 8" descr="A screenshot of a computer screen&#10;&#10;Description automatically generated"/>
          <p:cNvPicPr/>
          <p:nvPr/>
        </p:nvPicPr>
        <p:blipFill>
          <a:blip r:embed="rId3"/>
          <a:stretch/>
        </p:blipFill>
        <p:spPr>
          <a:xfrm>
            <a:off x="7863840" y="4587840"/>
            <a:ext cx="3995640" cy="1158480"/>
          </a:xfrm>
          <a:prstGeom prst="rect">
            <a:avLst/>
          </a:prstGeom>
          <a:ln w="0">
            <a:noFill/>
          </a:ln>
        </p:spPr>
      </p:pic>
      <p:sp>
        <p:nvSpPr>
          <p:cNvPr id="354" name="PlaceHolder 3"/>
          <p:cNvSpPr>
            <a:spLocks noGrp="1"/>
          </p:cNvSpPr>
          <p:nvPr>
            <p:ph type="sldNum" idx="16"/>
          </p:nvPr>
        </p:nvSpPr>
        <p:spPr>
          <a:xfrm>
            <a:off x="861048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tint val="75000"/>
                  </a:schemeClr>
                </a:solidFill>
                <a:latin typeface="Avenir Next LT Pro Light"/>
              </a:defRPr>
            </a:lvl1pPr>
          </a:lstStyle>
          <a:p>
            <a:pPr indent="0" algn="r" defTabSz="914400">
              <a:lnSpc>
                <a:spcPct val="100000"/>
              </a:lnSpc>
              <a:spcAft>
                <a:spcPts val="601"/>
              </a:spcAft>
              <a:buNone/>
            </a:pPr>
            <a:fld id="{D20C0EB2-1A26-4410-9191-474BB8C206EC}" type="slidenum">
              <a:rPr b="1" lang="en-US" sz="1200" spc="-1" strike="noStrike">
                <a:solidFill>
                  <a:schemeClr val="dk1">
                    <a:tint val="75000"/>
                  </a:schemeClr>
                </a:solidFill>
                <a:latin typeface="Avenir Next LT Pro Light"/>
              </a:rPr>
              <a:t>19</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893160" y="72360"/>
            <a:ext cx="82969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1:</a:t>
            </a:r>
            <a:endParaRPr b="0" lang="en-US" sz="2800" spc="-1" strike="noStrike">
              <a:solidFill>
                <a:schemeClr val="dk1"/>
              </a:solidFill>
              <a:latin typeface="Avenir Next LT Pro Light"/>
            </a:endParaRPr>
          </a:p>
        </p:txBody>
      </p:sp>
      <p:sp>
        <p:nvSpPr>
          <p:cNvPr id="286" name="PlaceHolder 2"/>
          <p:cNvSpPr>
            <a:spLocks noGrp="1"/>
          </p:cNvSpPr>
          <p:nvPr>
            <p:ph/>
          </p:nvPr>
        </p:nvSpPr>
        <p:spPr>
          <a:xfrm>
            <a:off x="865800" y="2072520"/>
            <a:ext cx="8323560" cy="3492720"/>
          </a:xfrm>
          <a:prstGeom prst="rect">
            <a:avLst/>
          </a:prstGeom>
          <a:noFill/>
          <a:ln w="0">
            <a:noFill/>
          </a:ln>
        </p:spPr>
        <p:txBody>
          <a:bodyPr anchor="t">
            <a:normAutofit fontScale="37476" lnSpcReduction="10000"/>
          </a:bodyPr>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rPr>
              <a:t>Oracle VM VirtualBox'ı </a:t>
            </a:r>
            <a:r>
              <a:rPr b="0" lang="en-US" sz="2000" spc="-1" strike="noStrike" u="sng">
                <a:solidFill>
                  <a:schemeClr val="dk1"/>
                </a:solidFill>
                <a:uFillTx/>
                <a:latin typeface="Avenir Next LT Pro Light"/>
                <a:ea typeface="Avenir Next LT Pro Light"/>
                <a:hlinkClick r:id="rId1"/>
              </a:rPr>
              <a:t>https://www.virtualbox.org/wiki/Downloads</a:t>
            </a:r>
            <a:r>
              <a:rPr b="0" lang="en-US" sz="2000" spc="-1" strike="noStrike">
                <a:solidFill>
                  <a:schemeClr val="dk1"/>
                </a:solidFill>
                <a:latin typeface="Avenir Next LT Pro Light"/>
                <a:ea typeface="Avenir Next LT Pro Light"/>
              </a:rPr>
              <a:t> adresinden indiriyoruz.</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Ubuntu 22.04 LTS versiyonunu </a:t>
            </a:r>
            <a:r>
              <a:rPr b="0" lang="en-US" sz="2000" spc="-1" strike="noStrike" u="sng">
                <a:solidFill>
                  <a:schemeClr val="dk1"/>
                </a:solidFill>
                <a:uFillTx/>
                <a:latin typeface="Avenir Next LT Pro Light"/>
                <a:ea typeface="Avenir Next LT Pro Light"/>
                <a:hlinkClick r:id="rId2"/>
              </a:rPr>
              <a:t>https://www.releases.ubuntu.com/22.04/</a:t>
            </a:r>
            <a:r>
              <a:rPr b="0" lang="en-US" sz="2000" spc="-1" strike="noStrike">
                <a:solidFill>
                  <a:schemeClr val="dk1"/>
                </a:solidFill>
                <a:latin typeface="Avenir Next LT Pro Light"/>
                <a:ea typeface="Avenir Next LT Pro Light"/>
              </a:rPr>
              <a:t> adresinden indiriyoruz.</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İndirdiğimiz ISO dosyasını VirtualBox arayüzünde Yeni butonuna tıklayarak seçiyoruz.</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Sonra bilgisayarımızın performansını etkilemeyecek şekilde sanal makinemize kaynak ayırıyoruz.</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Ağ bağdaştırıcısı olarak Köprü Bağdaştırıcıyı seçiyoruz.</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Ana makine ile sanal makine arasında dosya paylaşımı yapabilmek için Paylaşılan Klasörler sekmesinde kendimize bir klasör seçiyoruz.</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Daha sonra sanal makinemizi çalıştırıyoruz.</a:t>
            </a:r>
            <a:endParaRPr b="0" lang="en-US" sz="2000" spc="-1" strike="noStrike">
              <a:solidFill>
                <a:schemeClr val="dk1"/>
              </a:solidFill>
              <a:latin typeface="Avenir Next LT Pro Light"/>
            </a:endParaRPr>
          </a:p>
          <a:p>
            <a:pPr indent="0" defTabSz="914400">
              <a:lnSpc>
                <a:spcPct val="328000"/>
              </a:lnSpc>
              <a:spcAft>
                <a:spcPts val="1199"/>
              </a:spcAft>
              <a:buNone/>
            </a:pPr>
            <a:endParaRPr b="0" lang="en-US" sz="2000" spc="-1" strike="noStrike">
              <a:solidFill>
                <a:schemeClr val="dk1"/>
              </a:solidFill>
              <a:latin typeface="Avenir Next LT Pro Light"/>
            </a:endParaRPr>
          </a:p>
        </p:txBody>
      </p:sp>
      <p:sp>
        <p:nvSpPr>
          <p:cNvPr id="287" name="PlaceHolder 3"/>
          <p:cNvSpPr>
            <a:spLocks noGrp="1"/>
          </p:cNvSpPr>
          <p:nvPr>
            <p:ph type="sldNum" idx="9"/>
          </p:nvPr>
        </p:nvSpPr>
        <p:spPr>
          <a:xfrm>
            <a:off x="911520" y="6246720"/>
            <a:ext cx="2669760" cy="364680"/>
          </a:xfrm>
          <a:prstGeom prst="rect">
            <a:avLst/>
          </a:prstGeom>
          <a:noFill/>
          <a:ln w="0">
            <a:noFill/>
          </a:ln>
        </p:spPr>
        <p:txBody>
          <a:bodyPr anchor="ctr">
            <a:noAutofit/>
          </a:bodyPr>
          <a:lstStyle>
            <a:lvl1pPr indent="0" defTabSz="914400">
              <a:lnSpc>
                <a:spcPct val="100000"/>
              </a:lnSpc>
              <a:buNone/>
              <a:defRPr b="1" lang="en-US" sz="1400" spc="-1" strike="noStrike">
                <a:solidFill>
                  <a:schemeClr val="dk1"/>
                </a:solidFill>
                <a:latin typeface="Posterama"/>
              </a:defRPr>
            </a:lvl1pPr>
          </a:lstStyle>
          <a:p>
            <a:pPr indent="0" defTabSz="914400">
              <a:lnSpc>
                <a:spcPct val="100000"/>
              </a:lnSpc>
              <a:buNone/>
            </a:pPr>
            <a:fld id="{EFE2FAD3-645B-4589-95BC-2E991EB960E6}" type="slidenum">
              <a:rPr b="1" lang="en-US" sz="1400" spc="-1" strike="noStrike">
                <a:solidFill>
                  <a:schemeClr val="dk1"/>
                </a:solidFill>
                <a:latin typeface="Posterama"/>
              </a:rPr>
              <a:t>2</a:t>
            </a:fld>
            <a:endParaRPr b="0" lang="tr-T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ADIM16: GIT STASH NEDIR</a:t>
            </a:r>
            <a:endParaRPr b="0" lang="en-US" sz="2800" spc="-1" strike="noStrike">
              <a:solidFill>
                <a:schemeClr val="dk1"/>
              </a:solidFill>
              <a:latin typeface="Avenir Next LT Pro Light"/>
            </a:endParaRPr>
          </a:p>
        </p:txBody>
      </p:sp>
      <p:sp>
        <p:nvSpPr>
          <p:cNvPr id="356" name="PlaceHolder 2"/>
          <p:cNvSpPr>
            <a:spLocks noGrp="1"/>
          </p:cNvSpPr>
          <p:nvPr>
            <p:ph/>
          </p:nvPr>
        </p:nvSpPr>
        <p:spPr>
          <a:xfrm>
            <a:off x="893880" y="2073240"/>
            <a:ext cx="4887360" cy="3687480"/>
          </a:xfrm>
          <a:prstGeom prst="rect">
            <a:avLst/>
          </a:prstGeom>
          <a:noFill/>
          <a:ln w="0">
            <a:noFill/>
          </a:ln>
        </p:spPr>
        <p:txBody>
          <a:bodyPr anchor="t">
            <a:noAutofit/>
          </a:bodyPr>
          <a:p>
            <a:pPr indent="0" defTabSz="914400">
              <a:lnSpc>
                <a:spcPct val="100000"/>
              </a:lnSpc>
              <a:spcAft>
                <a:spcPts val="1199"/>
              </a:spcAft>
              <a:buNone/>
              <a:tabLst>
                <a:tab algn="l" pos="0"/>
              </a:tabLst>
            </a:pPr>
            <a:r>
              <a:rPr b="0" lang="en-US" sz="1600" spc="-1" strike="noStrike">
                <a:solidFill>
                  <a:schemeClr val="dk1"/>
                </a:solidFill>
                <a:latin typeface="Avenir Next LT Pro Light"/>
              </a:rPr>
              <a:t>Git deposunda üzerinde yaptığınız henüz commitlenmemiş değişiklikleri geçici olarak rafa kaldırmak için kullanılır. Bu özellik, özellikle farklı bir branch'e geçmek istediğinizde veya devam eden çalışmalarınızın temiz bir commit geçmişini engellemesini önlemek istediğinizde faydalıdır.</a:t>
            </a:r>
            <a:endParaRPr b="0" lang="en-US" sz="16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600" spc="-1" strike="noStrike">
                <a:solidFill>
                  <a:schemeClr val="dk1"/>
                </a:solidFill>
                <a:latin typeface="Avenir Next LT Pro Light"/>
              </a:rPr>
              <a:t>git stash komutunu kullandığınızda, Git tüm kayıtlı olmayan değişikliklerinizi (hem değiştirilmiş hem de silinmiş dosyalar) dahili bir önbelleğe kaydeder. Ardından çalışma dizininiz (working directory) ve indeks (staging area) temiz bir duruma geri yüklenir.</a:t>
            </a:r>
            <a:endParaRPr b="0" lang="en-US" sz="1600" spc="-1" strike="noStrike">
              <a:solidFill>
                <a:schemeClr val="dk1"/>
              </a:solidFill>
              <a:latin typeface="Avenir Next LT Pro Light"/>
            </a:endParaRPr>
          </a:p>
          <a:p>
            <a:pPr indent="0" defTabSz="914400">
              <a:lnSpc>
                <a:spcPct val="156000"/>
              </a:lnSpc>
              <a:spcAft>
                <a:spcPts val="1199"/>
              </a:spcAft>
              <a:buNone/>
              <a:tabLst>
                <a:tab algn="l" pos="0"/>
              </a:tabLst>
            </a:pPr>
            <a:endParaRPr b="0" lang="en-US" sz="1600" spc="-1" strike="noStrike">
              <a:solidFill>
                <a:schemeClr val="dk1"/>
              </a:solidFill>
              <a:latin typeface="Avenir Next LT Pro Light"/>
            </a:endParaRPr>
          </a:p>
        </p:txBody>
      </p:sp>
      <p:sp>
        <p:nvSpPr>
          <p:cNvPr id="357" name="PlaceHolder 3"/>
          <p:cNvSpPr>
            <a:spLocks noGrp="1"/>
          </p:cNvSpPr>
          <p:nvPr>
            <p:ph/>
          </p:nvPr>
        </p:nvSpPr>
        <p:spPr>
          <a:xfrm>
            <a:off x="6410520" y="2073240"/>
            <a:ext cx="4887360" cy="3687480"/>
          </a:xfrm>
          <a:prstGeom prst="rect">
            <a:avLst/>
          </a:prstGeom>
          <a:noFill/>
          <a:ln w="0">
            <a:noFill/>
          </a:ln>
        </p:spPr>
        <p:txBody>
          <a:bodyPr anchor="t">
            <a:normAutofit fontScale="89943" lnSpcReduction="10000"/>
          </a:bodyPr>
          <a:p>
            <a:pPr defTabSz="914400">
              <a:lnSpc>
                <a:spcPct val="100000"/>
              </a:lnSpc>
              <a:spcAft>
                <a:spcPts val="1199"/>
              </a:spcAft>
              <a:buClr>
                <a:srgbClr val="000000"/>
              </a:buClr>
              <a:buFont typeface="Arial"/>
              <a:buChar char="•"/>
            </a:pPr>
            <a:r>
              <a:rPr b="0" lang="en-US" sz="2200" spc="-1" strike="noStrike">
                <a:solidFill>
                  <a:schemeClr val="dk1"/>
                </a:solidFill>
                <a:latin typeface="Avenir Next LT Pro Light"/>
              </a:rPr>
              <a:t>git stash: Kayıtlı olmayan değişiklikleri dahili önbelleğe kaldırır.</a:t>
            </a:r>
            <a:endParaRPr b="0" lang="en-US" sz="2200" spc="-1" strike="noStrike">
              <a:solidFill>
                <a:schemeClr val="dk1"/>
              </a:solidFill>
              <a:latin typeface="Avenir Next LT Pro Light"/>
            </a:endParaRPr>
          </a:p>
          <a:p>
            <a:pPr defTabSz="914400">
              <a:lnSpc>
                <a:spcPct val="100000"/>
              </a:lnSpc>
              <a:spcAft>
                <a:spcPts val="1199"/>
              </a:spcAft>
              <a:buClr>
                <a:srgbClr val="000000"/>
              </a:buClr>
              <a:buFont typeface="Arial"/>
              <a:buChar char="•"/>
            </a:pPr>
            <a:r>
              <a:rPr b="0" lang="en-US" sz="2200" spc="-1" strike="noStrike">
                <a:solidFill>
                  <a:schemeClr val="dk1"/>
                </a:solidFill>
                <a:latin typeface="Avenir Next LT Pro Light"/>
              </a:rPr>
              <a:t>git stash list: Raftaki değişikliklerin listesini görüntüler.</a:t>
            </a:r>
            <a:endParaRPr b="0" lang="en-US" sz="2200" spc="-1" strike="noStrike">
              <a:solidFill>
                <a:schemeClr val="dk1"/>
              </a:solidFill>
              <a:latin typeface="Avenir Next LT Pro Light"/>
            </a:endParaRPr>
          </a:p>
          <a:p>
            <a:pPr defTabSz="914400">
              <a:lnSpc>
                <a:spcPct val="100000"/>
              </a:lnSpc>
              <a:spcAft>
                <a:spcPts val="1199"/>
              </a:spcAft>
              <a:buClr>
                <a:srgbClr val="000000"/>
              </a:buClr>
              <a:buFont typeface="Arial"/>
              <a:buChar char="•"/>
            </a:pPr>
            <a:r>
              <a:rPr b="0" lang="en-US" sz="2200" spc="-1" strike="noStrike">
                <a:solidFill>
                  <a:schemeClr val="dk1"/>
                </a:solidFill>
                <a:latin typeface="Avenir Next LT Pro Light"/>
              </a:rPr>
              <a:t>git stash pop: En son rafa kaldırılan değişiklikleri geri yükler ve listeden siler.</a:t>
            </a:r>
            <a:endParaRPr b="0" lang="en-US" sz="2200" spc="-1" strike="noStrike">
              <a:solidFill>
                <a:schemeClr val="dk1"/>
              </a:solidFill>
              <a:latin typeface="Avenir Next LT Pro Light"/>
            </a:endParaRPr>
          </a:p>
          <a:p>
            <a:pPr defTabSz="914400">
              <a:lnSpc>
                <a:spcPct val="100000"/>
              </a:lnSpc>
              <a:spcAft>
                <a:spcPts val="1199"/>
              </a:spcAft>
              <a:buClr>
                <a:srgbClr val="000000"/>
              </a:buClr>
              <a:buFont typeface="Arial"/>
              <a:buChar char="•"/>
            </a:pPr>
            <a:r>
              <a:rPr b="0" lang="en-US" sz="2200" spc="-1" strike="noStrike">
                <a:solidFill>
                  <a:schemeClr val="dk1"/>
                </a:solidFill>
                <a:latin typeface="Avenir Next LT Pro Light"/>
              </a:rPr>
              <a:t>git stash apply: En son rafa kaldırılan değişiklikleri geri yükler ancak listeden silmez.</a:t>
            </a:r>
            <a:endParaRPr b="0" lang="en-US" sz="2200" spc="-1" strike="noStrike">
              <a:solidFill>
                <a:schemeClr val="dk1"/>
              </a:solidFill>
              <a:latin typeface="Avenir Next LT Pro Light"/>
            </a:endParaRPr>
          </a:p>
          <a:p>
            <a:pPr defTabSz="914400">
              <a:lnSpc>
                <a:spcPct val="100000"/>
              </a:lnSpc>
              <a:spcAft>
                <a:spcPts val="1199"/>
              </a:spcAft>
              <a:buClr>
                <a:srgbClr val="000000"/>
              </a:buClr>
              <a:buFont typeface="Arial"/>
              <a:buChar char="•"/>
            </a:pPr>
            <a:r>
              <a:rPr b="0" lang="en-US" sz="2200" spc="-1" strike="noStrike">
                <a:solidFill>
                  <a:schemeClr val="dk1"/>
                </a:solidFill>
                <a:latin typeface="Avenir Next LT Pro Light"/>
              </a:rPr>
              <a:t>git stash drop: Belirli bir raflı değişikliği önbelleğinizden siler.</a:t>
            </a:r>
            <a:endParaRPr b="0" lang="en-US" sz="2200" spc="-1" strike="noStrike">
              <a:solidFill>
                <a:schemeClr val="dk1"/>
              </a:solidFill>
              <a:latin typeface="Avenir Next LT Pro Light"/>
            </a:endParaRPr>
          </a:p>
          <a:p>
            <a:pPr indent="0" defTabSz="914400">
              <a:lnSpc>
                <a:spcPct val="100000"/>
              </a:lnSpc>
              <a:spcAft>
                <a:spcPts val="1199"/>
              </a:spcAft>
              <a:buNone/>
            </a:pPr>
            <a:endParaRPr b="0" lang="en-US" sz="2000" spc="-1" strike="noStrike">
              <a:solidFill>
                <a:schemeClr val="dk1"/>
              </a:solidFill>
              <a:latin typeface="Avenir Next LT Pro Light"/>
            </a:endParaRPr>
          </a:p>
        </p:txBody>
      </p:sp>
      <p:sp>
        <p:nvSpPr>
          <p:cNvPr id="5" name="PlaceHolder 4"/>
          <p:cNvSpPr>
            <a:spLocks noGrp="1"/>
          </p:cNvSpPr>
          <p:nvPr>
            <p:ph type="sldNum" idx="5"/>
          </p:nvPr>
        </p:nvSpPr>
        <p:spPr/>
        <p:txBody>
          <a:bodyPr/>
          <a:p>
            <a:fld id="{3ED56621-2598-41FE-9CCA-43140ABB1D9D}"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58" name="Rectangle 18">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359" name="PlaceHolder 1"/>
          <p:cNvSpPr>
            <a:spLocks noGrp="1"/>
          </p:cNvSpPr>
          <p:nvPr>
            <p:ph type="title"/>
          </p:nvPr>
        </p:nvSpPr>
        <p:spPr>
          <a:xfrm>
            <a:off x="640080" y="329040"/>
            <a:ext cx="6894360" cy="1782720"/>
          </a:xfrm>
          <a:prstGeom prst="rect">
            <a:avLst/>
          </a:prstGeom>
          <a:noFill/>
          <a:ln w="0">
            <a:noFill/>
          </a:ln>
        </p:spPr>
        <p:txBody>
          <a:bodyPr anchor="b">
            <a:normAutofit/>
          </a:bodyPr>
          <a:p>
            <a:pPr indent="0" defTabSz="914400">
              <a:lnSpc>
                <a:spcPct val="90000"/>
              </a:lnSpc>
              <a:buNone/>
            </a:pPr>
            <a:r>
              <a:rPr b="1" lang="en-US" sz="5400" spc="-1" strike="noStrike" cap="all">
                <a:solidFill>
                  <a:schemeClr val="dk1"/>
                </a:solidFill>
                <a:latin typeface="Posterama"/>
              </a:rPr>
              <a:t>ADIM 17:</a:t>
            </a:r>
            <a:endParaRPr b="0" lang="en-US" sz="5400" spc="-1" strike="noStrike">
              <a:solidFill>
                <a:schemeClr val="dk1"/>
              </a:solidFill>
              <a:latin typeface="Avenir Next LT Pro Light"/>
            </a:endParaRPr>
          </a:p>
        </p:txBody>
      </p:sp>
      <p:sp>
        <p:nvSpPr>
          <p:cNvPr id="360" name="sketch line">
            <a:extLst>
              <a:ext uri="{C183D7F6-B498-43B3-948B-1728B52AA6E4}">
                <adec:decorative xmlns:adec="http://schemas.microsoft.com/office/drawing/2017/decorative" val="1"/>
              </a:ext>
            </a:extLst>
          </p:cNvPr>
          <p:cNvSpPr/>
          <p:nvPr/>
        </p:nvSpPr>
        <p:spPr>
          <a:xfrm>
            <a:off x="758880" y="2395800"/>
            <a:ext cx="4243320" cy="18000"/>
          </a:xfrm>
          <a:custGeom>
            <a:avLst/>
            <a:gdLst>
              <a:gd name="textAreaLeft" fmla="*/ 0 w 4243320"/>
              <a:gd name="textAreaRight" fmla="*/ 4243680 w 4243320"/>
              <a:gd name="textAreaTop" fmla="*/ 0 h 18000"/>
              <a:gd name="textAreaBottom" fmla="*/ 18360 h 18000"/>
            </a:gdLst>
            <a:ahLst/>
            <a:rect l="textAreaLeft" t="textAreaTop" r="textAreaRight" b="textAreaBottom"/>
            <a:pathLst>
              <a:path fill="none" w="4243589" h="18288">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stroke="0" w="4243589" h="18288">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w="41275">
            <a:solidFill>
              <a:srgbClr val="f2494c"/>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en-US" sz="1800" spc="-1" strike="noStrike">
              <a:solidFill>
                <a:schemeClr val="lt1"/>
              </a:solidFill>
              <a:latin typeface="Avenir Next LT Pro Light"/>
            </a:endParaRPr>
          </a:p>
        </p:txBody>
      </p:sp>
      <p:sp>
        <p:nvSpPr>
          <p:cNvPr id="361" name="PlaceHolder 2"/>
          <p:cNvSpPr>
            <a:spLocks noGrp="1"/>
          </p:cNvSpPr>
          <p:nvPr>
            <p:ph/>
          </p:nvPr>
        </p:nvSpPr>
        <p:spPr>
          <a:xfrm>
            <a:off x="640080" y="2706480"/>
            <a:ext cx="6894360" cy="3483360"/>
          </a:xfrm>
          <a:prstGeom prst="rect">
            <a:avLst/>
          </a:prstGeom>
          <a:noFill/>
          <a:ln w="0">
            <a:noFill/>
          </a:ln>
        </p:spPr>
        <p:txBody>
          <a:bodyPr anchor="t">
            <a:normAutofit/>
          </a:bodyPr>
          <a:p>
            <a:pPr marL="34308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touch acildenonce.txt dosyasını oluşturup içerisine bir şeyler ekliyoruz.</a:t>
            </a:r>
            <a:endParaRPr b="0" lang="en-US" sz="9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git add .</a:t>
            </a:r>
            <a:endParaRPr b="0" lang="en-US" sz="9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git stash save araf</a:t>
            </a:r>
            <a:endParaRPr b="0" lang="en-US" sz="9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touch acil.txt acil işimizi tamamlıyoruz.</a:t>
            </a:r>
            <a:endParaRPr b="0" lang="en-US" sz="9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git stash list</a:t>
            </a:r>
            <a:endParaRPr b="0" lang="en-US" sz="9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git add .</a:t>
            </a:r>
            <a:endParaRPr b="0" lang="en-US" sz="9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git commit –m "acil yapılması gerekenler"</a:t>
            </a:r>
            <a:endParaRPr b="0" lang="en-US" sz="9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git push origin main</a:t>
            </a:r>
            <a:endParaRPr b="0" lang="en-US" sz="9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git stash apply stash@{0}</a:t>
            </a:r>
            <a:endParaRPr b="0" lang="en-US" sz="9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git commit -m "acil iş tamamlandı eski işe geri dönülüyor"</a:t>
            </a:r>
            <a:endParaRPr b="0" lang="en-US" sz="9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git push</a:t>
            </a:r>
            <a:endParaRPr b="0" lang="en-US" sz="900" spc="-1" strike="noStrike">
              <a:solidFill>
                <a:schemeClr val="dk1"/>
              </a:solidFill>
              <a:latin typeface="Avenir Next LT Pro Light"/>
            </a:endParaRPr>
          </a:p>
          <a:p>
            <a:pPr lvl="1" marL="228600" indent="-228600" defTabSz="914400">
              <a:lnSpc>
                <a:spcPct val="90000"/>
              </a:lnSpc>
              <a:spcAft>
                <a:spcPts val="1199"/>
              </a:spcAft>
              <a:buClr>
                <a:srgbClr val="000000"/>
              </a:buClr>
              <a:buFont typeface="Arial"/>
              <a:buChar char="•"/>
            </a:pPr>
            <a:r>
              <a:rPr b="0" lang="en-US" sz="900" spc="-1" strike="noStrike">
                <a:solidFill>
                  <a:schemeClr val="dk1"/>
                </a:solidFill>
                <a:latin typeface="Avenir Next LT Pro Light"/>
              </a:rPr>
              <a:t>   </a:t>
            </a:r>
            <a:r>
              <a:rPr b="0" lang="en-US" sz="900" spc="-1" strike="noStrike">
                <a:solidFill>
                  <a:schemeClr val="dk1"/>
                </a:solidFill>
                <a:latin typeface="Avenir Next LT Pro Light"/>
              </a:rPr>
              <a:t>git stash drop stash@{0}</a:t>
            </a:r>
            <a:endParaRPr b="0" lang="en-US" sz="900" spc="-1" strike="noStrike">
              <a:solidFill>
                <a:schemeClr val="dk1"/>
              </a:solidFill>
              <a:latin typeface="Avenir Next LT Pro Light"/>
            </a:endParaRPr>
          </a:p>
          <a:p>
            <a:pPr indent="0" defTabSz="914400">
              <a:lnSpc>
                <a:spcPct val="90000"/>
              </a:lnSpc>
              <a:spcAft>
                <a:spcPts val="1199"/>
              </a:spcAft>
              <a:buNone/>
            </a:pPr>
            <a:endParaRPr b="0" lang="en-US" sz="900" spc="-1" strike="noStrike">
              <a:solidFill>
                <a:schemeClr val="dk1"/>
              </a:solidFill>
              <a:latin typeface="Avenir Next LT Pro Light"/>
            </a:endParaRPr>
          </a:p>
          <a:p>
            <a:pPr indent="0" defTabSz="914400">
              <a:lnSpc>
                <a:spcPct val="90000"/>
              </a:lnSpc>
              <a:spcAft>
                <a:spcPts val="1199"/>
              </a:spcAft>
              <a:buNone/>
            </a:pPr>
            <a:endParaRPr b="0" lang="en-US" sz="900" spc="-1" strike="noStrike">
              <a:solidFill>
                <a:schemeClr val="dk1"/>
              </a:solidFill>
              <a:latin typeface="Avenir Next LT Pro Light"/>
            </a:endParaRPr>
          </a:p>
          <a:p>
            <a:pPr indent="0" defTabSz="914400">
              <a:lnSpc>
                <a:spcPct val="90000"/>
              </a:lnSpc>
              <a:spcAft>
                <a:spcPts val="1199"/>
              </a:spcAft>
              <a:buNone/>
            </a:pPr>
            <a:endParaRPr b="0" lang="en-US" sz="900" spc="-1" strike="noStrike">
              <a:solidFill>
                <a:schemeClr val="dk1"/>
              </a:solidFill>
              <a:latin typeface="Avenir Next LT Pro Light"/>
            </a:endParaRPr>
          </a:p>
          <a:p>
            <a:pPr indent="0" defTabSz="914400">
              <a:lnSpc>
                <a:spcPct val="90000"/>
              </a:lnSpc>
              <a:spcAft>
                <a:spcPts val="1199"/>
              </a:spcAft>
              <a:buNone/>
            </a:pPr>
            <a:endParaRPr b="0" lang="en-US" sz="900" spc="-1" strike="noStrike">
              <a:solidFill>
                <a:schemeClr val="dk1"/>
              </a:solidFill>
              <a:latin typeface="Avenir Next LT Pro Light"/>
            </a:endParaRPr>
          </a:p>
          <a:p>
            <a:pPr indent="0" defTabSz="914400">
              <a:lnSpc>
                <a:spcPct val="90000"/>
              </a:lnSpc>
              <a:spcAft>
                <a:spcPts val="1199"/>
              </a:spcAft>
              <a:buNone/>
            </a:pPr>
            <a:endParaRPr b="0" lang="en-US" sz="900" spc="-1" strike="noStrike">
              <a:solidFill>
                <a:schemeClr val="dk1"/>
              </a:solidFill>
              <a:latin typeface="Avenir Next LT Pro Light"/>
            </a:endParaRPr>
          </a:p>
          <a:p>
            <a:pPr indent="0" defTabSz="914400">
              <a:lnSpc>
                <a:spcPct val="90000"/>
              </a:lnSpc>
              <a:spcAft>
                <a:spcPts val="1199"/>
              </a:spcAft>
              <a:buNone/>
            </a:pPr>
            <a:endParaRPr b="0" lang="en-US" sz="900" spc="-1" strike="noStrike">
              <a:solidFill>
                <a:schemeClr val="dk1"/>
              </a:solidFill>
              <a:latin typeface="Avenir Next LT Pro Light"/>
            </a:endParaRPr>
          </a:p>
          <a:p>
            <a:pPr indent="0" defTabSz="914400">
              <a:lnSpc>
                <a:spcPct val="90000"/>
              </a:lnSpc>
              <a:spcAft>
                <a:spcPts val="1199"/>
              </a:spcAft>
              <a:buNone/>
            </a:pPr>
            <a:endParaRPr b="0" lang="en-US" sz="900" spc="-1" strike="noStrike">
              <a:solidFill>
                <a:schemeClr val="dk1"/>
              </a:solidFill>
              <a:latin typeface="Avenir Next LT Pro Light"/>
            </a:endParaRPr>
          </a:p>
          <a:p>
            <a:pPr indent="0" defTabSz="914400">
              <a:lnSpc>
                <a:spcPct val="90000"/>
              </a:lnSpc>
              <a:spcAft>
                <a:spcPts val="1199"/>
              </a:spcAft>
              <a:buNone/>
            </a:pPr>
            <a:endParaRPr b="0" lang="en-US" sz="900" spc="-1" strike="noStrike">
              <a:solidFill>
                <a:schemeClr val="dk1"/>
              </a:solidFill>
              <a:latin typeface="Avenir Next LT Pro Light"/>
            </a:endParaRPr>
          </a:p>
        </p:txBody>
      </p:sp>
      <p:pic>
        <p:nvPicPr>
          <p:cNvPr id="362" name="Content Placeholder 5" descr="A screenshot of a computer program&#10;&#10;Description automatically generated"/>
          <p:cNvPicPr/>
          <p:nvPr/>
        </p:nvPicPr>
        <p:blipFill>
          <a:blip r:embed="rId1"/>
          <a:stretch/>
        </p:blipFill>
        <p:spPr>
          <a:xfrm>
            <a:off x="7854840" y="-2160"/>
            <a:ext cx="4341240" cy="4390560"/>
          </a:xfrm>
          <a:prstGeom prst="rect">
            <a:avLst/>
          </a:prstGeom>
          <a:ln w="0">
            <a:noFill/>
          </a:ln>
        </p:spPr>
      </p:pic>
      <p:pic>
        <p:nvPicPr>
          <p:cNvPr id="363" name="Content Placeholder 5" descr="A screenshot of a computer program&#10;&#10;Description automatically generated"/>
          <p:cNvPicPr/>
          <p:nvPr/>
        </p:nvPicPr>
        <p:blipFill>
          <a:blip r:embed="rId2"/>
          <a:stretch/>
        </p:blipFill>
        <p:spPr>
          <a:xfrm>
            <a:off x="4340880" y="4377240"/>
            <a:ext cx="3509640" cy="2175840"/>
          </a:xfrm>
          <a:prstGeom prst="rect">
            <a:avLst/>
          </a:prstGeom>
          <a:ln w="0">
            <a:noFill/>
          </a:ln>
        </p:spPr>
      </p:pic>
      <p:sp>
        <p:nvSpPr>
          <p:cNvPr id="364" name="PlaceHolder 3"/>
          <p:cNvSpPr>
            <a:spLocks noGrp="1"/>
          </p:cNvSpPr>
          <p:nvPr>
            <p:ph type="sldNum" idx="17"/>
          </p:nvPr>
        </p:nvSpPr>
        <p:spPr>
          <a:xfrm>
            <a:off x="861048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tint val="75000"/>
                  </a:schemeClr>
                </a:solidFill>
                <a:latin typeface="Avenir Next LT Pro Light"/>
              </a:defRPr>
            </a:lvl1pPr>
          </a:lstStyle>
          <a:p>
            <a:pPr indent="0" algn="r" defTabSz="914400">
              <a:lnSpc>
                <a:spcPct val="100000"/>
              </a:lnSpc>
              <a:spcAft>
                <a:spcPts val="601"/>
              </a:spcAft>
              <a:buNone/>
            </a:pPr>
            <a:fld id="{FABB7FE3-44E9-40A3-AA27-7B66FCCCF0FE}" type="slidenum">
              <a:rPr b="1" lang="en-US" sz="1200" spc="-1" strike="noStrike">
                <a:solidFill>
                  <a:schemeClr val="dk1">
                    <a:tint val="75000"/>
                  </a:schemeClr>
                </a:solidFill>
                <a:latin typeface="Avenir Next LT Pro Light"/>
              </a:rPr>
              <a:t>21</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65" name="Rectangle 10">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366" name="PlaceHolder 1"/>
          <p:cNvSpPr>
            <a:spLocks noGrp="1"/>
          </p:cNvSpPr>
          <p:nvPr>
            <p:ph type="title"/>
          </p:nvPr>
        </p:nvSpPr>
        <p:spPr>
          <a:xfrm>
            <a:off x="631080" y="502920"/>
            <a:ext cx="3419640" cy="1462680"/>
          </a:xfrm>
          <a:prstGeom prst="rect">
            <a:avLst/>
          </a:prstGeom>
          <a:noFill/>
          <a:ln w="0">
            <a:noFill/>
          </a:ln>
        </p:spPr>
        <p:txBody>
          <a:bodyPr anchor="ctr">
            <a:normAutofit/>
          </a:bodyPr>
          <a:p>
            <a:pPr indent="0" defTabSz="914400">
              <a:lnSpc>
                <a:spcPct val="90000"/>
              </a:lnSpc>
              <a:buNone/>
            </a:pPr>
            <a:r>
              <a:rPr b="1" lang="en-US" sz="4800" spc="-1" strike="noStrike" cap="all">
                <a:solidFill>
                  <a:schemeClr val="dk1"/>
                </a:solidFill>
                <a:latin typeface="Posterama"/>
              </a:rPr>
              <a:t>ADIM 18:</a:t>
            </a:r>
            <a:endParaRPr b="0" lang="en-US" sz="4800" spc="-1" strike="noStrike">
              <a:solidFill>
                <a:schemeClr val="dk1"/>
              </a:solidFill>
              <a:latin typeface="Avenir Next LT Pro Light"/>
            </a:endParaRPr>
          </a:p>
        </p:txBody>
      </p:sp>
      <p:sp>
        <p:nvSpPr>
          <p:cNvPr id="367" name="sketch line">
            <a:extLst>
              <a:ext uri="{C183D7F6-B498-43B3-948B-1728B52AA6E4}">
                <adec:decorative xmlns:adec="http://schemas.microsoft.com/office/drawing/2017/decorative" val="1"/>
              </a:ext>
            </a:extLst>
          </p:cNvPr>
          <p:cNvSpPr/>
          <p:nvPr/>
        </p:nvSpPr>
        <p:spPr>
          <a:xfrm rot="5400000">
            <a:off x="3566160" y="1225080"/>
            <a:ext cx="1554120" cy="18000"/>
          </a:xfrm>
          <a:custGeom>
            <a:avLst/>
            <a:gdLst>
              <a:gd name="textAreaLeft" fmla="*/ 0 w 1554120"/>
              <a:gd name="textAreaRight" fmla="*/ 1554480 w 1554120"/>
              <a:gd name="textAreaTop" fmla="*/ 0 h 18000"/>
              <a:gd name="textAreaBottom" fmla="*/ 18360 h 18000"/>
            </a:gdLst>
            <a:ahLst/>
            <a:rect l="textAreaLeft" t="textAreaTop" r="textAreaRight" b="textAreaBottom"/>
            <a:pathLst>
              <a:path fill="none" w="1554480" h="18288">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stroke="0" w="1554480" h="18288">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cap="rnd" w="41275">
            <a:solidFill>
              <a:srgbClr val="f2494c"/>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en-US" sz="1800" spc="-1" strike="noStrike">
              <a:solidFill>
                <a:schemeClr val="lt1"/>
              </a:solidFill>
              <a:latin typeface="Avenir Next LT Pro Light"/>
            </a:endParaRPr>
          </a:p>
        </p:txBody>
      </p:sp>
      <p:sp>
        <p:nvSpPr>
          <p:cNvPr id="368" name="PlaceHolder 2"/>
          <p:cNvSpPr>
            <a:spLocks noGrp="1"/>
          </p:cNvSpPr>
          <p:nvPr>
            <p:ph/>
          </p:nvPr>
        </p:nvSpPr>
        <p:spPr>
          <a:xfrm>
            <a:off x="4654440" y="502920"/>
            <a:ext cx="6894360" cy="1462680"/>
          </a:xfrm>
          <a:prstGeom prst="rect">
            <a:avLst/>
          </a:prstGeom>
          <a:noFill/>
          <a:ln w="0">
            <a:noFill/>
          </a:ln>
        </p:spPr>
        <p:txBody>
          <a:bodyPr anchor="ctr">
            <a:normAutofit/>
          </a:bodyPr>
          <a:p>
            <a:pPr marL="343080" indent="-228600" defTabSz="914400">
              <a:lnSpc>
                <a:spcPct val="90000"/>
              </a:lnSpc>
              <a:spcAft>
                <a:spcPts val="1199"/>
              </a:spcAft>
              <a:buClr>
                <a:srgbClr val="000000"/>
              </a:buClr>
              <a:buFont typeface="Arial"/>
              <a:buChar char="•"/>
            </a:pPr>
            <a:r>
              <a:rPr b="0" lang="en-US" sz="2200" spc="-1" strike="noStrike">
                <a:solidFill>
                  <a:schemeClr val="dk1"/>
                </a:solidFill>
                <a:latin typeface="Avenir Next LT Pro Light"/>
              </a:rPr>
              <a:t>git config –global alias.graph "log --all --graph --decorate --oneline"</a:t>
            </a:r>
            <a:endParaRPr b="0" lang="en-US" sz="22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2200" spc="-1" strike="noStrike">
                <a:solidFill>
                  <a:schemeClr val="dk1"/>
                </a:solidFill>
                <a:latin typeface="Avenir Next LT Pro Light"/>
              </a:rPr>
              <a:t>git graph</a:t>
            </a:r>
            <a:endParaRPr b="0" lang="en-US" sz="2200" spc="-1" strike="noStrike">
              <a:solidFill>
                <a:schemeClr val="dk1"/>
              </a:solidFill>
              <a:latin typeface="Avenir Next LT Pro Light"/>
            </a:endParaRPr>
          </a:p>
        </p:txBody>
      </p:sp>
      <p:pic>
        <p:nvPicPr>
          <p:cNvPr id="369" name="Content Placeholder 5" descr="A screen shot of a computer program&#10;&#10;Description automatically generated"/>
          <p:cNvPicPr/>
          <p:nvPr/>
        </p:nvPicPr>
        <p:blipFill>
          <a:blip r:embed="rId1"/>
          <a:stretch/>
        </p:blipFill>
        <p:spPr>
          <a:xfrm>
            <a:off x="631080" y="3328920"/>
            <a:ext cx="10917720" cy="1883160"/>
          </a:xfrm>
          <a:prstGeom prst="rect">
            <a:avLst/>
          </a:prstGeom>
          <a:ln w="0">
            <a:noFill/>
          </a:ln>
        </p:spPr>
      </p:pic>
      <p:sp>
        <p:nvSpPr>
          <p:cNvPr id="370" name="PlaceHolder 3"/>
          <p:cNvSpPr>
            <a:spLocks noGrp="1"/>
          </p:cNvSpPr>
          <p:nvPr>
            <p:ph type="sldNum" idx="18"/>
          </p:nvPr>
        </p:nvSpPr>
        <p:spPr>
          <a:xfrm>
            <a:off x="861048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tint val="75000"/>
                  </a:schemeClr>
                </a:solidFill>
                <a:latin typeface="Avenir Next LT Pro Light"/>
              </a:defRPr>
            </a:lvl1pPr>
          </a:lstStyle>
          <a:p>
            <a:pPr indent="0" algn="r" defTabSz="914400">
              <a:lnSpc>
                <a:spcPct val="100000"/>
              </a:lnSpc>
              <a:spcAft>
                <a:spcPts val="601"/>
              </a:spcAft>
              <a:buNone/>
            </a:pPr>
            <a:fld id="{FE420D42-974D-4EAD-A3C4-EF427970D781}" type="slidenum">
              <a:rPr b="1" lang="en-US" sz="1200" spc="-1" strike="noStrike">
                <a:solidFill>
                  <a:schemeClr val="dk1">
                    <a:tint val="75000"/>
                  </a:schemeClr>
                </a:solidFill>
                <a:latin typeface="Avenir Next LT Pro Light"/>
              </a:rPr>
              <a:t>22</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19: REBASE ILE MERGE ARASINDAKI FARK</a:t>
            </a:r>
            <a:endParaRPr b="0" lang="en-US" sz="2800" spc="-1" strike="noStrike">
              <a:solidFill>
                <a:schemeClr val="dk1"/>
              </a:solidFill>
              <a:latin typeface="Avenir Next LT Pro Light"/>
            </a:endParaRPr>
          </a:p>
        </p:txBody>
      </p:sp>
      <p:sp>
        <p:nvSpPr>
          <p:cNvPr id="372" name="PlaceHolder 2"/>
          <p:cNvSpPr>
            <a:spLocks noGrp="1"/>
          </p:cNvSpPr>
          <p:nvPr>
            <p:ph/>
          </p:nvPr>
        </p:nvSpPr>
        <p:spPr>
          <a:xfrm>
            <a:off x="893880" y="2073240"/>
            <a:ext cx="4887360" cy="3687480"/>
          </a:xfrm>
          <a:prstGeom prst="rect">
            <a:avLst/>
          </a:prstGeom>
          <a:noFill/>
          <a:ln w="0">
            <a:noFill/>
          </a:ln>
        </p:spPr>
        <p:txBody>
          <a:bodyPr anchor="t">
            <a:normAutofit/>
          </a:bodyPr>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REBASE:</a:t>
            </a:r>
            <a:br>
              <a:rPr sz="2000"/>
            </a:br>
            <a:br>
              <a:rPr sz="2000"/>
            </a:br>
            <a:r>
              <a:rPr b="0" lang="en-US" sz="2000" spc="-1" strike="noStrike">
                <a:solidFill>
                  <a:schemeClr val="dk1"/>
                </a:solidFill>
                <a:latin typeface="Avenir Next LT Pro Light"/>
                <a:ea typeface="Avenir Next LT Pro Light"/>
              </a:rPr>
              <a:t>Geçmişi yeniden yazar: git rebase, upstream branch'teki commit'leri mevcut branch'inizin üzerine yeniden oynatarak merge işlemini gerçekleştirir. Bu, branch'inizin geçmişini etkili bir şekilde yeniden yazar ve upstream branch'teki commit'lerin ilk olarak branch'inizde yapılmış gibi görünmesini sağlar.</a:t>
            </a:r>
            <a:endParaRPr b="0" lang="en-US" sz="2000" spc="-1" strike="noStrike">
              <a:solidFill>
                <a:schemeClr val="dk1"/>
              </a:solidFill>
              <a:latin typeface="Avenir Next LT Pro Light"/>
            </a:endParaRPr>
          </a:p>
          <a:p>
            <a:pPr indent="0" defTabSz="914400">
              <a:lnSpc>
                <a:spcPct val="100000"/>
              </a:lnSpc>
              <a:spcAft>
                <a:spcPts val="1199"/>
              </a:spcAft>
              <a:buNone/>
            </a:pP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373" name="PlaceHolder 3"/>
          <p:cNvSpPr>
            <a:spLocks noGrp="1"/>
          </p:cNvSpPr>
          <p:nvPr>
            <p:ph/>
          </p:nvPr>
        </p:nvSpPr>
        <p:spPr>
          <a:xfrm>
            <a:off x="6410520" y="2073240"/>
            <a:ext cx="4887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2000" spc="-1" strike="noStrike">
                <a:solidFill>
                  <a:schemeClr val="dk1"/>
                </a:solidFill>
                <a:latin typeface="Avenir Next LT Pro Light"/>
              </a:rPr>
              <a:t>MERGE:</a:t>
            </a:r>
            <a:br>
              <a:rPr sz="2000"/>
            </a:b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Bir merge commit oluşturur: git merge kullandığınızda, Git hem mevcut branch'inizin HEAD commit'ine hem de merge ettiğiniz commit'e referans veren yeni bir commit nesnesi oluşturur. Bu, entegrasyon noktasını gösteren net bir geçmiş oluşturur.</a:t>
            </a:r>
            <a:endParaRPr b="0" lang="en-US" sz="2000" spc="-1" strike="noStrike">
              <a:solidFill>
                <a:schemeClr val="dk1"/>
              </a:solidFill>
              <a:latin typeface="Avenir Next LT Pro Light"/>
            </a:endParaRPr>
          </a:p>
        </p:txBody>
      </p:sp>
      <p:sp>
        <p:nvSpPr>
          <p:cNvPr id="5" name="PlaceHolder 4"/>
          <p:cNvSpPr>
            <a:spLocks noGrp="1"/>
          </p:cNvSpPr>
          <p:nvPr>
            <p:ph type="sldNum" idx="5"/>
          </p:nvPr>
        </p:nvSpPr>
        <p:spPr/>
        <p:txBody>
          <a:bodyPr/>
          <a:p>
            <a:fld id="{EBBA6586-7149-43BB-98EE-8D384F5DC91B}"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20: GIT CONFLICT NEDIR? Bır conlfıct yedıgımızde ne yapmamız gerekır?</a:t>
            </a:r>
            <a:endParaRPr b="0" lang="en-US" sz="2800" spc="-1" strike="noStrike">
              <a:solidFill>
                <a:schemeClr val="dk1"/>
              </a:solidFill>
              <a:latin typeface="Avenir Next LT Pro Light"/>
            </a:endParaRPr>
          </a:p>
        </p:txBody>
      </p:sp>
      <p:sp>
        <p:nvSpPr>
          <p:cNvPr id="375" name="PlaceHolder 2"/>
          <p:cNvSpPr>
            <a:spLocks noGrp="1"/>
          </p:cNvSpPr>
          <p:nvPr>
            <p:ph/>
          </p:nvPr>
        </p:nvSpPr>
        <p:spPr>
          <a:xfrm>
            <a:off x="893880" y="2073240"/>
            <a:ext cx="4887360" cy="3687480"/>
          </a:xfrm>
          <a:prstGeom prst="rect">
            <a:avLst/>
          </a:prstGeom>
          <a:noFill/>
          <a:ln w="0">
            <a:noFill/>
          </a:ln>
        </p:spPr>
        <p:txBody>
          <a:bodyPr anchor="t">
            <a:normAutofit/>
          </a:bodyPr>
          <a:p>
            <a:pPr indent="0" defTabSz="914400">
              <a:lnSpc>
                <a:spcPct val="156000"/>
              </a:lnSpc>
              <a:spcAft>
                <a:spcPts val="1199"/>
              </a:spcAft>
              <a:buNone/>
              <a:tabLst>
                <a:tab algn="l" pos="0"/>
              </a:tabLst>
            </a:pPr>
            <a:r>
              <a:rPr b="0" lang="en-US" sz="2000" spc="-1" strike="noStrike">
                <a:solidFill>
                  <a:schemeClr val="dk1"/>
                </a:solidFill>
                <a:latin typeface="Avenir Next LT Pro Light"/>
              </a:rPr>
              <a:t>Git conflict, birden fazla commit'in aynı dosyayı farklı şekilde değiştirmesi sonucu ortaya çıkan bir durumdur. Bu durum, bir branch'i başka bir branch'e merge ettiğinizde veya pull ettiğinizde veya rebase yaptığınızda ortaya çıkabilir.</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200" spc="-1" strike="noStrike">
                <a:solidFill>
                  <a:srgbClr val="1f1f1f"/>
                </a:solidFill>
                <a:latin typeface="Avenir Next LT Pro Light"/>
                <a:ea typeface="Avenir Next LT Pro Light"/>
              </a:rPr>
              <a:t>.</a:t>
            </a:r>
            <a:endParaRPr b="0" lang="en-US" sz="1200" spc="-1" strike="noStrike">
              <a:solidFill>
                <a:schemeClr val="dk1"/>
              </a:solidFill>
              <a:latin typeface="Avenir Next LT Pro Light"/>
            </a:endParaRPr>
          </a:p>
          <a:p>
            <a:pPr indent="0" defTabSz="914400">
              <a:lnSpc>
                <a:spcPct val="156000"/>
              </a:lnSpc>
              <a:spcAft>
                <a:spcPts val="1199"/>
              </a:spcAft>
              <a:buNone/>
              <a:tabLst>
                <a:tab algn="l" pos="0"/>
              </a:tabLst>
            </a:pPr>
            <a:endParaRPr b="0" lang="en-US" sz="2000" spc="-1" strike="noStrike">
              <a:solidFill>
                <a:schemeClr val="dk1"/>
              </a:solidFill>
              <a:latin typeface="Avenir Next LT Pro Light"/>
            </a:endParaRPr>
          </a:p>
          <a:p>
            <a:pPr indent="0" defTabSz="914400">
              <a:lnSpc>
                <a:spcPct val="156000"/>
              </a:lnSpc>
              <a:spcAft>
                <a:spcPts val="1199"/>
              </a:spcAft>
              <a:buNone/>
              <a:tabLst>
                <a:tab algn="l" pos="0"/>
              </a:tabLst>
            </a:pPr>
            <a:endParaRPr b="0" lang="en-US" sz="2000" spc="-1" strike="noStrike">
              <a:solidFill>
                <a:schemeClr val="dk1"/>
              </a:solidFill>
              <a:latin typeface="Avenir Next LT Pro Light"/>
            </a:endParaRPr>
          </a:p>
        </p:txBody>
      </p:sp>
      <p:sp>
        <p:nvSpPr>
          <p:cNvPr id="376" name="PlaceHolder 3"/>
          <p:cNvSpPr>
            <a:spLocks noGrp="1"/>
          </p:cNvSpPr>
          <p:nvPr>
            <p:ph/>
          </p:nvPr>
        </p:nvSpPr>
        <p:spPr>
          <a:xfrm>
            <a:off x="6410520" y="2073240"/>
            <a:ext cx="4887360" cy="3687480"/>
          </a:xfrm>
          <a:prstGeom prst="rect">
            <a:avLst/>
          </a:prstGeom>
          <a:noFill/>
          <a:ln w="0">
            <a:noFill/>
          </a:ln>
        </p:spPr>
        <p:txBody>
          <a:bodyPr anchor="t">
            <a:noAutofit/>
          </a:bodyPr>
          <a:p>
            <a:pPr marL="171360" indent="-171360" defTabSz="914400">
              <a:lnSpc>
                <a:spcPct val="100000"/>
              </a:lnSpc>
              <a:spcAft>
                <a:spcPts val="1199"/>
              </a:spcAft>
              <a:buClr>
                <a:srgbClr val="000000"/>
              </a:buClr>
              <a:buFont typeface="Arial"/>
              <a:buChar char="•"/>
            </a:pPr>
            <a:r>
              <a:rPr b="0" lang="en-US" sz="1200" spc="-1" strike="noStrike">
                <a:solidFill>
                  <a:schemeClr val="dk1"/>
                </a:solidFill>
                <a:latin typeface="Avenir Next LT Pro Light"/>
              </a:rPr>
              <a:t>1. Conflicting Dosyaları Bulma:</a:t>
            </a:r>
            <a:endParaRPr b="0" lang="en-US" sz="1200" spc="-1" strike="noStrike">
              <a:solidFill>
                <a:schemeClr val="dk1"/>
              </a:solidFill>
              <a:latin typeface="Avenir Next LT Pro Light"/>
            </a:endParaRPr>
          </a:p>
          <a:p>
            <a:pPr marL="171360" indent="-171360" defTabSz="914400">
              <a:lnSpc>
                <a:spcPct val="100000"/>
              </a:lnSpc>
              <a:spcAft>
                <a:spcPts val="1199"/>
              </a:spcAft>
              <a:buClr>
                <a:srgbClr val="000000"/>
              </a:buClr>
              <a:buFont typeface="Arial"/>
              <a:buChar char="•"/>
            </a:pPr>
            <a:r>
              <a:rPr b="0" lang="en-US" sz="1200" spc="-1" strike="noStrike">
                <a:solidFill>
                  <a:schemeClr val="dk1"/>
                </a:solidFill>
                <a:latin typeface="Avenir Next LT Pro Light"/>
              </a:rPr>
              <a:t>git status komutunu çalıştırarak hangi dosyalarda conflict olduğunu görebilirsiniz.</a:t>
            </a:r>
            <a:endParaRPr b="0" lang="en-US" sz="1200" spc="-1" strike="noStrike">
              <a:solidFill>
                <a:schemeClr val="dk1"/>
              </a:solidFill>
              <a:latin typeface="Avenir Next LT Pro Light"/>
            </a:endParaRPr>
          </a:p>
          <a:p>
            <a:pPr marL="171360" indent="-171360" defTabSz="914400">
              <a:lnSpc>
                <a:spcPct val="100000"/>
              </a:lnSpc>
              <a:spcAft>
                <a:spcPts val="1199"/>
              </a:spcAft>
              <a:buClr>
                <a:srgbClr val="000000"/>
              </a:buClr>
              <a:buFont typeface="Arial"/>
              <a:buChar char="•"/>
            </a:pPr>
            <a:r>
              <a:rPr b="0" lang="en-US" sz="1200" spc="-1" strike="noStrike">
                <a:solidFill>
                  <a:schemeClr val="dk1"/>
                </a:solidFill>
                <a:latin typeface="Avenir Next LT Pro Light"/>
              </a:rPr>
              <a:t>2. Conflicting Dosyaları Açma:</a:t>
            </a:r>
            <a:endParaRPr b="0" lang="en-US" sz="1200" spc="-1" strike="noStrike">
              <a:solidFill>
                <a:schemeClr val="dk1"/>
              </a:solidFill>
              <a:latin typeface="Avenir Next LT Pro Light"/>
            </a:endParaRPr>
          </a:p>
          <a:p>
            <a:pPr marL="171360" indent="-171360" defTabSz="914400">
              <a:lnSpc>
                <a:spcPct val="100000"/>
              </a:lnSpc>
              <a:spcAft>
                <a:spcPts val="1199"/>
              </a:spcAft>
              <a:buClr>
                <a:srgbClr val="000000"/>
              </a:buClr>
              <a:buFont typeface="Arial"/>
              <a:buChar char="•"/>
            </a:pPr>
            <a:r>
              <a:rPr b="0" lang="en-US" sz="1200" spc="-1" strike="noStrike">
                <a:solidFill>
                  <a:schemeClr val="dk1"/>
                </a:solidFill>
                <a:latin typeface="Avenir Next LT Pro Light"/>
              </a:rPr>
              <a:t>Conflict olan dosyaları bir metin editöründe açın.</a:t>
            </a:r>
            <a:endParaRPr b="0" lang="en-US" sz="1200" spc="-1" strike="noStrike">
              <a:solidFill>
                <a:schemeClr val="dk1"/>
              </a:solidFill>
              <a:latin typeface="Avenir Next LT Pro Light"/>
            </a:endParaRPr>
          </a:p>
          <a:p>
            <a:pPr marL="171360" indent="-171360" defTabSz="914400">
              <a:lnSpc>
                <a:spcPct val="100000"/>
              </a:lnSpc>
              <a:spcAft>
                <a:spcPts val="1199"/>
              </a:spcAft>
              <a:buClr>
                <a:srgbClr val="000000"/>
              </a:buClr>
              <a:buFont typeface="Arial"/>
              <a:buChar char="•"/>
            </a:pPr>
            <a:r>
              <a:rPr b="0" lang="en-US" sz="1200" spc="-1" strike="noStrike">
                <a:solidFill>
                  <a:schemeClr val="dk1"/>
                </a:solidFill>
                <a:latin typeface="Avenir Next LT Pro Light"/>
              </a:rPr>
              <a:t>3. Çakışmaları Çözme:</a:t>
            </a:r>
            <a:endParaRPr b="0" lang="en-US" sz="1200" spc="-1" strike="noStrike">
              <a:solidFill>
                <a:schemeClr val="dk1"/>
              </a:solidFill>
              <a:latin typeface="Avenir Next LT Pro Light"/>
            </a:endParaRPr>
          </a:p>
          <a:p>
            <a:pPr marL="171360" indent="-171360" defTabSz="914400">
              <a:lnSpc>
                <a:spcPct val="100000"/>
              </a:lnSpc>
              <a:spcAft>
                <a:spcPts val="1199"/>
              </a:spcAft>
              <a:buClr>
                <a:srgbClr val="000000"/>
              </a:buClr>
              <a:buFont typeface="Arial"/>
              <a:buChar char="•"/>
            </a:pPr>
            <a:r>
              <a:rPr b="0" lang="en-US" sz="1200" spc="-1" strike="noStrike">
                <a:solidFill>
                  <a:schemeClr val="dk1"/>
                </a:solidFill>
                <a:latin typeface="Avenir Next LT Pro Light"/>
              </a:rPr>
              <a:t>Her bir conflict için, hangi değişikliğin korunacağına karar vermeniz gerekir. Bunu yapmak için, her bir değişikliği dikkatlice inceleyin ve hangisinin projeniz için en uygun olduğuna karar verin.</a:t>
            </a:r>
            <a:endParaRPr b="0" lang="en-US" sz="1200" spc="-1" strike="noStrike">
              <a:solidFill>
                <a:schemeClr val="dk1"/>
              </a:solidFill>
              <a:latin typeface="Avenir Next LT Pro Light"/>
            </a:endParaRPr>
          </a:p>
          <a:p>
            <a:pPr marL="171360" indent="-171360" defTabSz="914400">
              <a:lnSpc>
                <a:spcPct val="100000"/>
              </a:lnSpc>
              <a:spcAft>
                <a:spcPts val="1199"/>
              </a:spcAft>
              <a:buClr>
                <a:srgbClr val="000000"/>
              </a:buClr>
              <a:buFont typeface="Arial"/>
              <a:buChar char="•"/>
            </a:pPr>
            <a:r>
              <a:rPr b="0" lang="en-US" sz="1200" spc="-1" strike="noStrike">
                <a:solidFill>
                  <a:schemeClr val="dk1"/>
                </a:solidFill>
                <a:latin typeface="Avenir Next LT Pro Light"/>
              </a:rPr>
              <a:t>4. Çözümü Kaydetme:</a:t>
            </a:r>
            <a:endParaRPr b="0" lang="en-US" sz="1200" spc="-1" strike="noStrike">
              <a:solidFill>
                <a:schemeClr val="dk1"/>
              </a:solidFill>
              <a:latin typeface="Avenir Next LT Pro Light"/>
            </a:endParaRPr>
          </a:p>
          <a:p>
            <a:pPr marL="171360" indent="-171360" defTabSz="914400">
              <a:lnSpc>
                <a:spcPct val="100000"/>
              </a:lnSpc>
              <a:spcAft>
                <a:spcPts val="1199"/>
              </a:spcAft>
              <a:buClr>
                <a:srgbClr val="000000"/>
              </a:buClr>
              <a:buFont typeface="Arial"/>
              <a:buChar char="•"/>
            </a:pPr>
            <a:r>
              <a:rPr b="0" lang="en-US" sz="1200" spc="-1" strike="noStrike">
                <a:solidFill>
                  <a:schemeClr val="dk1"/>
                </a:solidFill>
                <a:latin typeface="Avenir Next LT Pro Light"/>
              </a:rPr>
              <a:t>Çakışmaları çözdükten sonra, dosyaları kaydedin ve kapatın.</a:t>
            </a:r>
            <a:endParaRPr b="0" lang="en-US" sz="1200" spc="-1" strike="noStrike">
              <a:solidFill>
                <a:schemeClr val="dk1"/>
              </a:solidFill>
              <a:latin typeface="Avenir Next LT Pro Light"/>
            </a:endParaRPr>
          </a:p>
          <a:p>
            <a:pPr marL="171360" indent="-171360" defTabSz="914400">
              <a:lnSpc>
                <a:spcPct val="100000"/>
              </a:lnSpc>
              <a:spcAft>
                <a:spcPts val="1199"/>
              </a:spcAft>
              <a:buClr>
                <a:srgbClr val="000000"/>
              </a:buClr>
              <a:buFont typeface="Arial"/>
              <a:buChar char="•"/>
            </a:pPr>
            <a:r>
              <a:rPr b="0" lang="en-US" sz="1200" spc="-1" strike="noStrike">
                <a:solidFill>
                  <a:schemeClr val="dk1"/>
                </a:solidFill>
                <a:latin typeface="Avenir Next LT Pro Light"/>
              </a:rPr>
              <a:t>5. Git'e Değişikliklerinizi Bildirme:</a:t>
            </a:r>
            <a:endParaRPr b="0" lang="en-US" sz="1200" spc="-1" strike="noStrike">
              <a:solidFill>
                <a:schemeClr val="dk1"/>
              </a:solidFill>
              <a:latin typeface="Avenir Next LT Pro Light"/>
            </a:endParaRPr>
          </a:p>
          <a:p>
            <a:pPr marL="171360" indent="-171360" defTabSz="914400">
              <a:lnSpc>
                <a:spcPct val="100000"/>
              </a:lnSpc>
              <a:spcAft>
                <a:spcPts val="1199"/>
              </a:spcAft>
              <a:buClr>
                <a:srgbClr val="000000"/>
              </a:buClr>
              <a:buFont typeface="Arial"/>
              <a:buChar char="•"/>
            </a:pPr>
            <a:r>
              <a:rPr b="0" lang="en-US" sz="1200" spc="-1" strike="noStrike">
                <a:solidFill>
                  <a:schemeClr val="dk1"/>
                </a:solidFill>
                <a:latin typeface="Avenir Next LT Pro Light"/>
              </a:rPr>
              <a:t>git add komutunu kullanarak conflict olan dosyaları ekleyin.</a:t>
            </a:r>
            <a:endParaRPr b="0" lang="en-US" sz="1200" spc="-1" strike="noStrike">
              <a:solidFill>
                <a:schemeClr val="dk1"/>
              </a:solidFill>
              <a:latin typeface="Avenir Next LT Pro Light"/>
            </a:endParaRPr>
          </a:p>
          <a:p>
            <a:pPr marL="171360" indent="-171360" defTabSz="914400">
              <a:lnSpc>
                <a:spcPct val="100000"/>
              </a:lnSpc>
              <a:spcAft>
                <a:spcPts val="1199"/>
              </a:spcAft>
              <a:buClr>
                <a:srgbClr val="000000"/>
              </a:buClr>
              <a:buFont typeface="Arial"/>
              <a:buChar char="•"/>
            </a:pPr>
            <a:r>
              <a:rPr b="0" lang="en-US" sz="1200" spc="-1" strike="noStrike">
                <a:solidFill>
                  <a:schemeClr val="dk1"/>
                </a:solidFill>
                <a:latin typeface="Avenir Next LT Pro Light"/>
              </a:rPr>
              <a:t>git commit komutunu kullanarak commit'i kaydedin.</a:t>
            </a:r>
            <a:endParaRPr b="0" lang="en-US" sz="12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5" name="PlaceHolder 4"/>
          <p:cNvSpPr>
            <a:spLocks noGrp="1"/>
          </p:cNvSpPr>
          <p:nvPr>
            <p:ph type="sldNum" idx="5"/>
          </p:nvPr>
        </p:nvSpPr>
        <p:spPr/>
        <p:txBody>
          <a:bodyPr/>
          <a:p>
            <a:fld id="{019C26F7-5836-4368-8912-04CE0806A576}"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893160" y="72360"/>
            <a:ext cx="82969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21: gıt ıgnore nedır?</a:t>
            </a:r>
            <a:endParaRPr b="0" lang="en-US" sz="2800" spc="-1" strike="noStrike">
              <a:solidFill>
                <a:schemeClr val="dk1"/>
              </a:solidFill>
              <a:latin typeface="Avenir Next LT Pro Light"/>
            </a:endParaRPr>
          </a:p>
        </p:txBody>
      </p:sp>
      <p:sp>
        <p:nvSpPr>
          <p:cNvPr id="378" name="PlaceHolder 2"/>
          <p:cNvSpPr>
            <a:spLocks noGrp="1"/>
          </p:cNvSpPr>
          <p:nvPr>
            <p:ph/>
          </p:nvPr>
        </p:nvSpPr>
        <p:spPr>
          <a:xfrm>
            <a:off x="865800" y="2072520"/>
            <a:ext cx="8323560" cy="3492720"/>
          </a:xfrm>
          <a:prstGeom prst="rect">
            <a:avLst/>
          </a:prstGeom>
          <a:noFill/>
          <a:ln w="0">
            <a:noFill/>
          </a:ln>
        </p:spPr>
        <p:txBody>
          <a:bodyPr anchor="t">
            <a:normAutofit/>
          </a:bodyPr>
          <a:p>
            <a:pPr marL="228600" indent="-228600" defTabSz="914400">
              <a:lnSpc>
                <a:spcPct val="156000"/>
              </a:lnSpc>
              <a:spcAft>
                <a:spcPts val="1199"/>
              </a:spcAft>
              <a:buClr>
                <a:srgbClr val="000000"/>
              </a:buClr>
              <a:buFont typeface="Arial"/>
              <a:buChar char="•"/>
            </a:pPr>
            <a:r>
              <a:rPr b="0" lang="en-US" sz="2000" spc="-1" strike="noStrike">
                <a:solidFill>
                  <a:schemeClr val="dk1"/>
                </a:solidFill>
                <a:latin typeface="Avenir Next LT Pro Light"/>
              </a:rPr>
              <a:t>Git Ignore geliştirdiğimiz projelerde uzak depoya eklemek istemediğimiz dosyaları ve verileri Git'in görmezden gelmesine yarar.</a:t>
            </a:r>
            <a:endParaRPr b="0" lang="en-US" sz="2000" spc="-1" strike="noStrike">
              <a:solidFill>
                <a:schemeClr val="dk1"/>
              </a:solidFill>
              <a:latin typeface="Avenir Next LT Pro Light"/>
            </a:endParaRPr>
          </a:p>
        </p:txBody>
      </p:sp>
      <p:sp>
        <p:nvSpPr>
          <p:cNvPr id="4" name="PlaceHolder 3"/>
          <p:cNvSpPr>
            <a:spLocks noGrp="1"/>
          </p:cNvSpPr>
          <p:nvPr>
            <p:ph type="sldNum" idx="1"/>
          </p:nvPr>
        </p:nvSpPr>
        <p:spPr/>
        <p:txBody>
          <a:bodyPr/>
          <a:p>
            <a:fld id="{5A54CA17-E424-4C39-AFF7-624372E53D1F}"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79" name="Rectangle 15">
            <a:extLst>
              <a:ext uri="{C183D7F6-B498-43B3-948B-1728B52AA6E4}">
                <adec:decorative xmlns:adec="http://schemas.microsoft.com/office/drawing/2017/decorative" val="1"/>
              </a:ext>
            </a:extLst>
          </p:cNvPr>
          <p:cNvSpPr/>
          <p:nvPr/>
        </p:nvSpPr>
        <p:spPr>
          <a:xfrm>
            <a:off x="0" y="0"/>
            <a:ext cx="1219140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380" name="Rectangle 14">
            <a:extLst>
              <a:ext uri="{C183D7F6-B498-43B3-948B-1728B52AA6E4}">
                <adec:decorative xmlns:adec="http://schemas.microsoft.com/office/drawing/2017/decorative" val="1"/>
              </a:ext>
            </a:extLst>
          </p:cNvPr>
          <p:cNvSpPr/>
          <p:nvPr/>
        </p:nvSpPr>
        <p:spPr>
          <a:xfrm>
            <a:off x="-972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381" name="PlaceHolder 1"/>
          <p:cNvSpPr>
            <a:spLocks noGrp="1"/>
          </p:cNvSpPr>
          <p:nvPr>
            <p:ph type="title"/>
          </p:nvPr>
        </p:nvSpPr>
        <p:spPr>
          <a:xfrm>
            <a:off x="804600" y="338400"/>
            <a:ext cx="5011200" cy="1773720"/>
          </a:xfrm>
          <a:prstGeom prst="rect">
            <a:avLst/>
          </a:prstGeom>
          <a:noFill/>
          <a:ln w="0">
            <a:noFill/>
          </a:ln>
        </p:spPr>
        <p:txBody>
          <a:bodyPr anchor="ctr">
            <a:normAutofit/>
          </a:bodyPr>
          <a:p>
            <a:pPr indent="0" defTabSz="914400">
              <a:lnSpc>
                <a:spcPct val="90000"/>
              </a:lnSpc>
              <a:buNone/>
            </a:pPr>
            <a:r>
              <a:rPr b="1" lang="en-US" sz="3600" spc="-1" strike="noStrike" cap="all">
                <a:solidFill>
                  <a:schemeClr val="dk2"/>
                </a:solidFill>
                <a:latin typeface="Posterama"/>
              </a:rPr>
              <a:t>ADIm 22:gıt tag nedır ve ne ıse yarar?</a:t>
            </a:r>
            <a:endParaRPr b="0" lang="en-US" sz="3600" spc="-1" strike="noStrike">
              <a:solidFill>
                <a:schemeClr val="dk1"/>
              </a:solidFill>
              <a:latin typeface="Avenir Next LT Pro Light"/>
            </a:endParaRPr>
          </a:p>
        </p:txBody>
      </p:sp>
      <p:grpSp>
        <p:nvGrpSpPr>
          <p:cNvPr id="382" name="Group 16">
            <a:extLst>
              <a:ext uri="{C183D7F6-B498-43B3-948B-1728B52AA6E4}">
                <adec:decorative xmlns:adec="http://schemas.microsoft.com/office/drawing/2017/decorative" val="1"/>
              </a:ext>
            </a:extLst>
          </p:cNvPr>
          <p:cNvGrpSpPr/>
          <p:nvPr/>
        </p:nvGrpSpPr>
        <p:grpSpPr>
          <a:xfrm>
            <a:off x="-9720" y="0"/>
            <a:ext cx="2174040" cy="2514600"/>
            <a:chOff x="-9720" y="0"/>
            <a:chExt cx="2174040" cy="2514600"/>
          </a:xfrm>
        </p:grpSpPr>
        <p:sp>
          <p:nvSpPr>
            <p:cNvPr id="383" name="Freeform: Shape 17">
              <a:extLst>
                <a:ext uri="{C183D7F6-B498-43B3-948B-1728B52AA6E4}">
                  <adec:decorative xmlns:adec="http://schemas.microsoft.com/office/drawing/2017/decorative" val="1"/>
                </a:ext>
              </a:extLst>
            </p:cNvPr>
            <p:cNvSpPr/>
            <p:nvPr/>
          </p:nvSpPr>
          <p:spPr>
            <a:xfrm flipV="1" rot="5400000">
              <a:off x="-177840" y="172080"/>
              <a:ext cx="2514600" cy="2169720"/>
            </a:xfrm>
            <a:custGeom>
              <a:avLst/>
              <a:gdLst>
                <a:gd name="textAreaLeft" fmla="*/ 0 w 2514600"/>
                <a:gd name="textAreaRight" fmla="*/ 2514960 w 2514600"/>
                <a:gd name="textAreaTop" fmla="*/ -360 h 2169720"/>
                <a:gd name="textAreaBottom" fmla="*/ 2169720 h 2169720"/>
              </a:gdLst>
              <a:ahLst/>
              <a:rect l="textAreaLeft" t="textAreaTop" r="textAreaRight" b="textAreaBottom"/>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rotWithShape="0">
              <a:gsLst>
                <a:gs pos="2000">
                  <a:srgbClr val="ffffff">
                    <a:alpha val="10000"/>
                  </a:srgbClr>
                </a:gs>
                <a:gs pos="16000">
                  <a:srgbClr val="9fd1d0">
                    <a:alpha val="10000"/>
                  </a:srgbClr>
                </a:gs>
                <a:gs pos="85000">
                  <a:srgbClr val="66b2b0">
                    <a:alpha val="10000"/>
                  </a:srgbClr>
                </a:gs>
                <a:gs pos="100000">
                  <a:srgbClr val="ffffff">
                    <a:alpha val="10000"/>
                  </a:srgbClr>
                </a:gs>
              </a:gsLst>
              <a:lin ang="96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384" name="Freeform: Shape 18">
              <a:extLst>
                <a:ext uri="{C183D7F6-B498-43B3-948B-1728B52AA6E4}">
                  <adec:decorative xmlns:adec="http://schemas.microsoft.com/office/drawing/2017/decorative" val="1"/>
                </a:ext>
              </a:extLst>
            </p:cNvPr>
            <p:cNvSpPr/>
            <p:nvPr/>
          </p:nvSpPr>
          <p:spPr>
            <a:xfrm flipV="1" rot="5400000">
              <a:off x="-282240" y="272880"/>
              <a:ext cx="2492640" cy="1947600"/>
            </a:xfrm>
            <a:custGeom>
              <a:avLst/>
              <a:gdLst>
                <a:gd name="textAreaLeft" fmla="*/ 0 w 2492640"/>
                <a:gd name="textAreaRight" fmla="*/ 2493000 w 2492640"/>
                <a:gd name="textAreaTop" fmla="*/ 360 h 1947600"/>
                <a:gd name="textAreaBottom" fmla="*/ 1948320 h 1947600"/>
              </a:gdLst>
              <a:ahLst/>
              <a:rect l="textAreaLeft" t="textAreaTop" r="textAreaRight" b="textAreaBottom"/>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rotWithShape="0">
              <a:gsLst>
                <a:gs pos="2000">
                  <a:srgbClr val="ffffff">
                    <a:alpha val="10000"/>
                  </a:srgbClr>
                </a:gs>
                <a:gs pos="16000">
                  <a:srgbClr val="9fd1d0">
                    <a:alpha val="10000"/>
                  </a:srgbClr>
                </a:gs>
                <a:gs pos="85000">
                  <a:srgbClr val="66b2b0">
                    <a:alpha val="10000"/>
                  </a:srgbClr>
                </a:gs>
                <a:gs pos="100000">
                  <a:srgbClr val="ffffff">
                    <a:alpha val="10000"/>
                  </a:srgbClr>
                </a:gs>
              </a:gsLst>
              <a:lin ang="96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385" name="Freeform: Shape 19">
              <a:extLst>
                <a:ext uri="{C183D7F6-B498-43B3-948B-1728B52AA6E4}">
                  <adec:decorative xmlns:adec="http://schemas.microsoft.com/office/drawing/2017/decorative" val="1"/>
                </a:ext>
              </a:extLst>
            </p:cNvPr>
            <p:cNvSpPr/>
            <p:nvPr/>
          </p:nvSpPr>
          <p:spPr>
            <a:xfrm flipV="1" rot="5400000">
              <a:off x="-269280" y="264240"/>
              <a:ext cx="2500560" cy="1972440"/>
            </a:xfrm>
            <a:custGeom>
              <a:avLst/>
              <a:gdLst>
                <a:gd name="textAreaLeft" fmla="*/ 0 w 2500560"/>
                <a:gd name="textAreaRight" fmla="*/ 2500920 w 2500560"/>
                <a:gd name="textAreaTop" fmla="*/ -360 h 1972440"/>
                <a:gd name="textAreaBottom" fmla="*/ 1972440 h 1972440"/>
              </a:gdLst>
              <a:ahLst/>
              <a:rect l="textAreaLeft" t="textAreaTop" r="textAreaRight" b="textAreaBottom"/>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rotWithShape="0">
              <a:gsLst>
                <a:gs pos="2000">
                  <a:srgbClr val="ffffff">
                    <a:alpha val="10000"/>
                  </a:srgbClr>
                </a:gs>
                <a:gs pos="16000">
                  <a:srgbClr val="9fd1d0">
                    <a:alpha val="10000"/>
                  </a:srgbClr>
                </a:gs>
                <a:gs pos="85000">
                  <a:srgbClr val="66b2b0">
                    <a:alpha val="10000"/>
                  </a:srgbClr>
                </a:gs>
                <a:gs pos="100000">
                  <a:srgbClr val="ffffff">
                    <a:alpha val="10000"/>
                  </a:srgbClr>
                </a:gs>
              </a:gsLst>
              <a:lin ang="96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800" spc="-1" strike="noStrike">
                <a:solidFill>
                  <a:schemeClr val="lt1"/>
                </a:solidFill>
                <a:latin typeface="Avenir Next LT Pro Light"/>
              </a:endParaRPr>
            </a:p>
          </p:txBody>
        </p:sp>
        <p:sp>
          <p:nvSpPr>
            <p:cNvPr id="386" name="Freeform: Shape 20">
              <a:extLst>
                <a:ext uri="{C183D7F6-B498-43B3-948B-1728B52AA6E4}">
                  <adec:decorative xmlns:adec="http://schemas.microsoft.com/office/drawing/2017/decorative" val="1"/>
                </a:ext>
              </a:extLst>
            </p:cNvPr>
            <p:cNvSpPr/>
            <p:nvPr/>
          </p:nvSpPr>
          <p:spPr>
            <a:xfrm flipV="1" rot="5400000">
              <a:off x="-279000" y="273600"/>
              <a:ext cx="2490840" cy="1943280"/>
            </a:xfrm>
            <a:custGeom>
              <a:avLst/>
              <a:gdLst>
                <a:gd name="textAreaLeft" fmla="*/ 0 w 2490840"/>
                <a:gd name="textAreaRight" fmla="*/ 2491200 w 2490840"/>
                <a:gd name="textAreaTop" fmla="*/ 360 h 1943280"/>
                <a:gd name="textAreaBottom" fmla="*/ 1944000 h 1943280"/>
              </a:gdLst>
              <a:ahLst/>
              <a:rect l="textAreaLeft" t="textAreaTop" r="textAreaRight" b="textAreaBottom"/>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rotWithShape="0">
              <a:gsLst>
                <a:gs pos="2000">
                  <a:srgbClr val="ffffff">
                    <a:alpha val="10000"/>
                  </a:srgbClr>
                </a:gs>
                <a:gs pos="16000">
                  <a:srgbClr val="9fd1d0">
                    <a:alpha val="10000"/>
                  </a:srgbClr>
                </a:gs>
                <a:gs pos="85000">
                  <a:srgbClr val="66b2b0">
                    <a:alpha val="10000"/>
                  </a:srgbClr>
                </a:gs>
                <a:gs pos="100000">
                  <a:srgbClr val="ffffff">
                    <a:alpha val="10000"/>
                  </a:srgbClr>
                </a:gs>
              </a:gsLst>
              <a:lin ang="96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grpSp>
      <p:sp>
        <p:nvSpPr>
          <p:cNvPr id="387" name="PlaceHolder 2"/>
          <p:cNvSpPr>
            <a:spLocks noGrp="1"/>
          </p:cNvSpPr>
          <p:nvPr>
            <p:ph/>
          </p:nvPr>
        </p:nvSpPr>
        <p:spPr>
          <a:xfrm>
            <a:off x="6355800" y="338400"/>
            <a:ext cx="5028840" cy="1773720"/>
          </a:xfrm>
          <a:prstGeom prst="rect">
            <a:avLst/>
          </a:prstGeom>
          <a:noFill/>
          <a:ln w="0">
            <a:noFill/>
          </a:ln>
        </p:spPr>
        <p:txBody>
          <a:bodyPr anchor="ctr">
            <a:normAutofit/>
          </a:bodyPr>
          <a:p>
            <a:pPr indent="-228600" defTabSz="914400">
              <a:lnSpc>
                <a:spcPct val="90000"/>
              </a:lnSpc>
              <a:spcAft>
                <a:spcPts val="1199"/>
              </a:spcAft>
              <a:buClr>
                <a:srgbClr val="0a4054"/>
              </a:buClr>
              <a:buFont typeface="Arial"/>
              <a:buChar char="•"/>
            </a:pPr>
            <a:r>
              <a:rPr b="0" lang="en-US" sz="1100" spc="-1" strike="noStrike">
                <a:solidFill>
                  <a:schemeClr val="dk2"/>
                </a:solidFill>
                <a:latin typeface="Avenir Next LT Pro Light"/>
              </a:rPr>
              <a:t>Git Tag komutu geliştirdiğimiz projelerde majör,minör ve yama değişikliklerini etiketlememize yarar.</a:t>
            </a:r>
            <a:endParaRPr b="0" lang="en-US" sz="1100" spc="-1" strike="noStrike">
              <a:solidFill>
                <a:schemeClr val="dk1"/>
              </a:solidFill>
              <a:latin typeface="Avenir Next LT Pro Light"/>
            </a:endParaRPr>
          </a:p>
          <a:p>
            <a:pPr indent="-228600" defTabSz="914400">
              <a:lnSpc>
                <a:spcPct val="90000"/>
              </a:lnSpc>
              <a:spcAft>
                <a:spcPts val="1199"/>
              </a:spcAft>
              <a:buClr>
                <a:srgbClr val="0a4054"/>
              </a:buClr>
              <a:buFont typeface="Arial"/>
              <a:buChar char="•"/>
            </a:pPr>
            <a:r>
              <a:rPr b="0" lang="en-US" sz="1100" spc="-1" strike="noStrike">
                <a:solidFill>
                  <a:schemeClr val="dk2"/>
                </a:solidFill>
                <a:latin typeface="Avenir Next LT Pro Light"/>
              </a:rPr>
              <a:t>Örneğin v1.2.3 ifadesindeki  1 majör değişiklikler,2 minör değişiklikler,3 ise projedeki hataların giderilmesine yönelik etiketlemeler anlamına gelir </a:t>
            </a:r>
            <a:endParaRPr b="0" lang="en-US" sz="1100" spc="-1" strike="noStrike">
              <a:solidFill>
                <a:schemeClr val="dk1"/>
              </a:solidFill>
              <a:latin typeface="Avenir Next LT Pro Light"/>
            </a:endParaRPr>
          </a:p>
          <a:p>
            <a:pPr marL="343080" indent="-228600" defTabSz="914400">
              <a:lnSpc>
                <a:spcPct val="90000"/>
              </a:lnSpc>
              <a:spcAft>
                <a:spcPts val="1199"/>
              </a:spcAft>
              <a:buClr>
                <a:srgbClr val="0a4054"/>
              </a:buClr>
              <a:buFont typeface="Arial"/>
              <a:buChar char="•"/>
            </a:pPr>
            <a:r>
              <a:rPr b="0" lang="en-US" sz="1100" spc="-1" strike="noStrike">
                <a:solidFill>
                  <a:schemeClr val="dk2"/>
                </a:solidFill>
                <a:latin typeface="Avenir Next LT Pro Light"/>
              </a:rPr>
              <a:t>git tag -a v1.1 -m "version 1.1"</a:t>
            </a:r>
            <a:endParaRPr b="0" lang="en-US" sz="1100" spc="-1" strike="noStrike">
              <a:solidFill>
                <a:schemeClr val="dk1"/>
              </a:solidFill>
              <a:latin typeface="Avenir Next LT Pro Light"/>
            </a:endParaRPr>
          </a:p>
          <a:p>
            <a:pPr marL="343080" indent="-228600" defTabSz="914400">
              <a:lnSpc>
                <a:spcPct val="90000"/>
              </a:lnSpc>
              <a:spcAft>
                <a:spcPts val="1199"/>
              </a:spcAft>
              <a:buClr>
                <a:srgbClr val="0a4054"/>
              </a:buClr>
              <a:buFont typeface="Arial"/>
              <a:buChar char="•"/>
            </a:pPr>
            <a:r>
              <a:rPr b="0" lang="en-US" sz="1100" spc="-1" strike="noStrike">
                <a:solidFill>
                  <a:schemeClr val="dk2"/>
                </a:solidFill>
                <a:latin typeface="Avenir Next LT Pro Light"/>
              </a:rPr>
              <a:t>git show v1.1 </a:t>
            </a:r>
            <a:endParaRPr b="0" lang="en-US" sz="1100" spc="-1" strike="noStrike">
              <a:solidFill>
                <a:schemeClr val="dk1"/>
              </a:solidFill>
              <a:latin typeface="Avenir Next LT Pro Light"/>
            </a:endParaRPr>
          </a:p>
          <a:p>
            <a:pPr marL="343080" indent="-228600" defTabSz="914400">
              <a:lnSpc>
                <a:spcPct val="90000"/>
              </a:lnSpc>
              <a:spcAft>
                <a:spcPts val="1199"/>
              </a:spcAft>
              <a:buClr>
                <a:srgbClr val="0a4054"/>
              </a:buClr>
              <a:buFont typeface="Arial"/>
              <a:buChar char="•"/>
            </a:pPr>
            <a:r>
              <a:rPr b="0" lang="en-US" sz="1100" spc="-1" strike="noStrike">
                <a:solidFill>
                  <a:schemeClr val="dk2"/>
                </a:solidFill>
                <a:latin typeface="Avenir Next LT Pro Light"/>
              </a:rPr>
              <a:t>git push origin v1.1</a:t>
            </a:r>
            <a:endParaRPr b="0" lang="en-US" sz="1100" spc="-1" strike="noStrike">
              <a:solidFill>
                <a:schemeClr val="dk1"/>
              </a:solidFill>
              <a:latin typeface="Avenir Next LT Pro Light"/>
            </a:endParaRPr>
          </a:p>
        </p:txBody>
      </p:sp>
      <p:pic>
        <p:nvPicPr>
          <p:cNvPr id="388" name="Content Placeholder 5" descr="A screenshot of a computer&#10;&#10;Description automatically generated"/>
          <p:cNvPicPr/>
          <p:nvPr/>
        </p:nvPicPr>
        <p:blipFill>
          <a:blip r:embed="rId1"/>
          <a:stretch/>
        </p:blipFill>
        <p:spPr>
          <a:xfrm>
            <a:off x="722160" y="3364200"/>
            <a:ext cx="5061600" cy="2694960"/>
          </a:xfrm>
          <a:prstGeom prst="rect">
            <a:avLst/>
          </a:prstGeom>
          <a:ln w="0">
            <a:noFill/>
          </a:ln>
        </p:spPr>
      </p:pic>
      <p:pic>
        <p:nvPicPr>
          <p:cNvPr id="389" name="Content Placeholder 5" descr="A screenshot of a computer&#10;&#10;Description automatically generated"/>
          <p:cNvPicPr/>
          <p:nvPr/>
        </p:nvPicPr>
        <p:blipFill>
          <a:blip r:embed="rId2"/>
          <a:stretch/>
        </p:blipFill>
        <p:spPr>
          <a:xfrm>
            <a:off x="6408000" y="3364200"/>
            <a:ext cx="5061600" cy="2694960"/>
          </a:xfrm>
          <a:prstGeom prst="rect">
            <a:avLst/>
          </a:prstGeom>
          <a:ln w="0">
            <a:noFill/>
          </a:ln>
        </p:spPr>
      </p:pic>
      <p:sp>
        <p:nvSpPr>
          <p:cNvPr id="390" name="PlaceHolder 3"/>
          <p:cNvSpPr>
            <a:spLocks noGrp="1"/>
          </p:cNvSpPr>
          <p:nvPr>
            <p:ph type="sldNum" idx="19"/>
          </p:nvPr>
        </p:nvSpPr>
        <p:spPr>
          <a:xfrm>
            <a:off x="861048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tint val="75000"/>
                  </a:schemeClr>
                </a:solidFill>
                <a:latin typeface="Avenir Next LT Pro Light"/>
              </a:defRPr>
            </a:lvl1pPr>
          </a:lstStyle>
          <a:p>
            <a:pPr indent="0" algn="r" defTabSz="914400">
              <a:lnSpc>
                <a:spcPct val="100000"/>
              </a:lnSpc>
              <a:spcAft>
                <a:spcPts val="601"/>
              </a:spcAft>
              <a:buNone/>
            </a:pPr>
            <a:fld id="{ADFF0E22-F2A6-4683-82D8-FABA815E7BCA}" type="slidenum">
              <a:rPr b="1" lang="en-US" sz="1200" spc="-1" strike="noStrike">
                <a:solidFill>
                  <a:schemeClr val="dk1">
                    <a:tint val="75000"/>
                  </a:schemeClr>
                </a:solidFill>
                <a:latin typeface="Avenir Next LT Pro Light"/>
              </a:rPr>
              <a:t>26</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91" name="Rectangle 10">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392" name="PlaceHolder 1"/>
          <p:cNvSpPr>
            <a:spLocks noGrp="1"/>
          </p:cNvSpPr>
          <p:nvPr>
            <p:ph type="title"/>
          </p:nvPr>
        </p:nvSpPr>
        <p:spPr>
          <a:xfrm>
            <a:off x="631080" y="639360"/>
            <a:ext cx="3428640" cy="1718640"/>
          </a:xfrm>
          <a:prstGeom prst="rect">
            <a:avLst/>
          </a:prstGeom>
          <a:noFill/>
          <a:ln w="0">
            <a:noFill/>
          </a:ln>
        </p:spPr>
        <p:txBody>
          <a:bodyPr anchor="b">
            <a:normAutofit fontScale="71769"/>
          </a:bodyPr>
          <a:p>
            <a:pPr indent="0" defTabSz="914400">
              <a:lnSpc>
                <a:spcPct val="90000"/>
              </a:lnSpc>
              <a:buNone/>
            </a:pPr>
            <a:r>
              <a:rPr b="1" lang="en-US" sz="5400" spc="-1" strike="noStrike" cap="all">
                <a:solidFill>
                  <a:schemeClr val="dk1"/>
                </a:solidFill>
                <a:latin typeface="Posterama"/>
              </a:rPr>
              <a:t>ADIM23: GIT DIFF NEDIR?</a:t>
            </a:r>
            <a:endParaRPr b="0" lang="en-US" sz="5400" spc="-1" strike="noStrike">
              <a:solidFill>
                <a:schemeClr val="dk1"/>
              </a:solidFill>
              <a:latin typeface="Avenir Next LT Pro Light"/>
            </a:endParaRPr>
          </a:p>
        </p:txBody>
      </p:sp>
      <p:sp>
        <p:nvSpPr>
          <p:cNvPr id="393" name="sketch line">
            <a:extLst>
              <a:ext uri="{C183D7F6-B498-43B3-948B-1728B52AA6E4}">
                <adec:decorative xmlns:adec="http://schemas.microsoft.com/office/drawing/2017/decorative" val="1"/>
              </a:ext>
            </a:extLst>
          </p:cNvPr>
          <p:cNvSpPr/>
          <p:nvPr/>
        </p:nvSpPr>
        <p:spPr>
          <a:xfrm>
            <a:off x="643320" y="2573640"/>
            <a:ext cx="3254760" cy="18000"/>
          </a:xfrm>
          <a:custGeom>
            <a:avLst/>
            <a:gdLst>
              <a:gd name="textAreaLeft" fmla="*/ 0 w 3254760"/>
              <a:gd name="textAreaRight" fmla="*/ 3255120 w 3254760"/>
              <a:gd name="textAreaTop" fmla="*/ 0 h 18000"/>
              <a:gd name="textAreaBottom" fmla="*/ 18360 h 18000"/>
            </a:gdLst>
            <a:ahLst/>
            <a:rect l="textAreaLeft" t="textAreaTop" r="textAreaRight" b="textAreaBottom"/>
            <a:pathLst>
              <a:path fill="none" w="3255095" h="18288">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stroke="0" w="3255095" h="18288">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w="38100">
            <a:solidFill>
              <a:srgbClr val="f2494c"/>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en-US" sz="1800" spc="-1" strike="noStrike">
              <a:solidFill>
                <a:schemeClr val="lt1"/>
              </a:solidFill>
              <a:latin typeface="Avenir Next LT Pro Light"/>
            </a:endParaRPr>
          </a:p>
        </p:txBody>
      </p:sp>
      <p:sp>
        <p:nvSpPr>
          <p:cNvPr id="394" name="PlaceHolder 2"/>
          <p:cNvSpPr>
            <a:spLocks noGrp="1"/>
          </p:cNvSpPr>
          <p:nvPr>
            <p:ph/>
          </p:nvPr>
        </p:nvSpPr>
        <p:spPr>
          <a:xfrm>
            <a:off x="631080" y="2807280"/>
            <a:ext cx="3428640" cy="3410280"/>
          </a:xfrm>
          <a:prstGeom prst="rect">
            <a:avLst/>
          </a:prstGeom>
          <a:noFill/>
          <a:ln w="0">
            <a:noFill/>
          </a:ln>
        </p:spPr>
        <p:txBody>
          <a:bodyPr anchor="t">
            <a:normAutofit/>
          </a:bodyPr>
          <a:p>
            <a:pPr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Git diff komutu ile iki commit veya dizindeki değişiklikleri görmemize yarar. Aşağıdaki string ifadeler commitlerin SHA kimlikleridir.</a:t>
            </a:r>
            <a:endParaRPr b="0" lang="en-US" sz="1500" spc="-1" strike="noStrike">
              <a:solidFill>
                <a:schemeClr val="dk1"/>
              </a:solidFill>
              <a:latin typeface="Avenir Next LT Pro Light"/>
            </a:endParaRPr>
          </a:p>
          <a:p>
            <a:pPr indent="0" defTabSz="914400">
              <a:lnSpc>
                <a:spcPct val="90000"/>
              </a:lnSpc>
              <a:spcAft>
                <a:spcPts val="1199"/>
              </a:spcAft>
              <a:buNone/>
            </a:pPr>
            <a:endParaRPr b="0" lang="en-US" sz="1500" spc="-1" strike="noStrike">
              <a:solidFill>
                <a:schemeClr val="dk1"/>
              </a:solidFill>
              <a:latin typeface="Avenir Next LT Pro Light"/>
            </a:endParaRPr>
          </a:p>
          <a:p>
            <a:pPr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Kullanımı: Aşağıdaki string ifadeler commitlerin SHA kimlikleridir.</a:t>
            </a:r>
            <a:endParaRPr b="0" lang="en-US" sz="15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git log</a:t>
            </a:r>
            <a:endParaRPr b="0" lang="en-US" sz="15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git diff</a:t>
            </a:r>
            <a:br>
              <a:rPr sz="1500"/>
            </a:br>
            <a:r>
              <a:rPr b="0" lang="en-US" sz="1500" spc="-1" strike="noStrike">
                <a:solidFill>
                  <a:schemeClr val="dk1"/>
                </a:solidFill>
                <a:latin typeface="Avenir Next LT Pro Light"/>
              </a:rPr>
              <a:t> c899ca7a762af0e159bf11154b0032ed8e5d054 7284a4c17733c7d15a6eba6440b4dbb8de272fb2</a:t>
            </a:r>
            <a:endParaRPr b="0" lang="en-US" sz="1500" spc="-1" strike="noStrike">
              <a:solidFill>
                <a:schemeClr val="dk1"/>
              </a:solidFill>
              <a:latin typeface="Avenir Next LT Pro Light"/>
            </a:endParaRPr>
          </a:p>
        </p:txBody>
      </p:sp>
      <p:pic>
        <p:nvPicPr>
          <p:cNvPr id="395" name="Content Placeholder 5" descr="A screenshot of a computer program&#10;&#10;Description automatically generated"/>
          <p:cNvPicPr/>
          <p:nvPr/>
        </p:nvPicPr>
        <p:blipFill>
          <a:blip r:embed="rId1"/>
          <a:stretch/>
        </p:blipFill>
        <p:spPr>
          <a:xfrm>
            <a:off x="4654440" y="1772280"/>
            <a:ext cx="6903360" cy="3313440"/>
          </a:xfrm>
          <a:prstGeom prst="rect">
            <a:avLst/>
          </a:prstGeom>
          <a:ln w="0">
            <a:noFill/>
          </a:ln>
        </p:spPr>
      </p:pic>
      <p:sp>
        <p:nvSpPr>
          <p:cNvPr id="396" name="PlaceHolder 3"/>
          <p:cNvSpPr>
            <a:spLocks noGrp="1"/>
          </p:cNvSpPr>
          <p:nvPr>
            <p:ph type="sldNum" idx="20"/>
          </p:nvPr>
        </p:nvSpPr>
        <p:spPr>
          <a:xfrm>
            <a:off x="861048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tint val="75000"/>
                  </a:schemeClr>
                </a:solidFill>
                <a:latin typeface="Avenir Next LT Pro Light"/>
              </a:defRPr>
            </a:lvl1pPr>
          </a:lstStyle>
          <a:p>
            <a:pPr indent="0" algn="r" defTabSz="914400">
              <a:lnSpc>
                <a:spcPct val="100000"/>
              </a:lnSpc>
              <a:spcAft>
                <a:spcPts val="601"/>
              </a:spcAft>
              <a:buNone/>
            </a:pPr>
            <a:fld id="{18D6C581-B340-4B4A-884A-135B90373012}" type="slidenum">
              <a:rPr b="1" lang="en-US" sz="1200" spc="-1" strike="noStrike">
                <a:solidFill>
                  <a:schemeClr val="dk1">
                    <a:tint val="75000"/>
                  </a:schemeClr>
                </a:solidFill>
                <a:latin typeface="Avenir Next LT Pro Light"/>
              </a:rPr>
              <a:t>27</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893160" y="72360"/>
            <a:ext cx="82969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24: Devops kultur felsefesı</a:t>
            </a:r>
            <a:endParaRPr b="0" lang="en-US" sz="2800" spc="-1" strike="noStrike">
              <a:solidFill>
                <a:schemeClr val="dk1"/>
              </a:solidFill>
              <a:latin typeface="Avenir Next LT Pro Light"/>
            </a:endParaRPr>
          </a:p>
        </p:txBody>
      </p:sp>
      <p:sp>
        <p:nvSpPr>
          <p:cNvPr id="398" name="PlaceHolder 2"/>
          <p:cNvSpPr>
            <a:spLocks noGrp="1"/>
          </p:cNvSpPr>
          <p:nvPr>
            <p:ph/>
          </p:nvPr>
        </p:nvSpPr>
        <p:spPr>
          <a:xfrm>
            <a:off x="1045440" y="2502720"/>
            <a:ext cx="8323560" cy="3492720"/>
          </a:xfrm>
          <a:prstGeom prst="rect">
            <a:avLst/>
          </a:prstGeom>
          <a:noFill/>
          <a:ln w="0">
            <a:noFill/>
          </a:ln>
        </p:spPr>
        <p:txBody>
          <a:bodyPr anchor="t">
            <a:normAutofit/>
          </a:bodyPr>
          <a:p>
            <a:pPr marL="228600" indent="-228600" defTabSz="914400">
              <a:lnSpc>
                <a:spcPct val="156000"/>
              </a:lnSpc>
              <a:spcAft>
                <a:spcPts val="1199"/>
              </a:spcAft>
              <a:buClr>
                <a:srgbClr val="000000"/>
              </a:buClr>
              <a:buFont typeface="Arial"/>
              <a:buChar char="•"/>
            </a:pPr>
            <a:r>
              <a:rPr b="0" lang="en-US" sz="1700" spc="-1" strike="noStrike">
                <a:solidFill>
                  <a:schemeClr val="dk1"/>
                </a:solidFill>
                <a:latin typeface="Avenir Next LT Pro Light"/>
              </a:rPr>
              <a:t>DevOps kültürü ve felsefesi, geleneksel olarak ayrı çalışan yazılım geliştirme (development) ve operasyon (operations) ekipleri arasındaki iş birliği, iletişim ve otomasyona odaklanır.</a:t>
            </a:r>
            <a:endParaRPr b="0" lang="en-US" sz="1700" spc="-1" strike="noStrike">
              <a:solidFill>
                <a:schemeClr val="dk1"/>
              </a:solidFill>
              <a:latin typeface="Avenir Next LT Pro Light"/>
            </a:endParaRPr>
          </a:p>
        </p:txBody>
      </p:sp>
      <p:sp>
        <p:nvSpPr>
          <p:cNvPr id="399" name="PlaceHolder 3"/>
          <p:cNvSpPr>
            <a:spLocks noGrp="1"/>
          </p:cNvSpPr>
          <p:nvPr>
            <p:ph type="sldNum" idx="21"/>
          </p:nvPr>
        </p:nvSpPr>
        <p:spPr>
          <a:xfrm>
            <a:off x="911520" y="6246720"/>
            <a:ext cx="2669760" cy="364680"/>
          </a:xfrm>
          <a:prstGeom prst="rect">
            <a:avLst/>
          </a:prstGeom>
          <a:noFill/>
          <a:ln w="0">
            <a:noFill/>
          </a:ln>
        </p:spPr>
        <p:txBody>
          <a:bodyPr anchor="ctr">
            <a:noAutofit/>
          </a:bodyPr>
          <a:lstStyle>
            <a:lvl1pPr indent="0" defTabSz="914400">
              <a:lnSpc>
                <a:spcPct val="100000"/>
              </a:lnSpc>
              <a:buNone/>
              <a:defRPr b="1" lang="en-US" sz="1400" spc="-1" strike="noStrike">
                <a:solidFill>
                  <a:schemeClr val="dk1"/>
                </a:solidFill>
                <a:latin typeface="Posterama"/>
              </a:defRPr>
            </a:lvl1pPr>
          </a:lstStyle>
          <a:p>
            <a:pPr indent="0" defTabSz="914400">
              <a:lnSpc>
                <a:spcPct val="100000"/>
              </a:lnSpc>
              <a:buNone/>
            </a:pPr>
            <a:fld id="{1197C71D-EE6E-4E18-BEC1-255F3DCE1D7C}" type="slidenum">
              <a:rPr b="1" lang="en-US" sz="1400" spc="-1" strike="noStrike">
                <a:solidFill>
                  <a:schemeClr val="dk1"/>
                </a:solidFill>
                <a:latin typeface="Posterama"/>
              </a:rPr>
              <a:t>28</a:t>
            </a:fld>
            <a:endParaRPr b="0" lang="tr-T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893160" y="72360"/>
            <a:ext cx="82969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25: DEVOPS acılımı?</a:t>
            </a:r>
            <a:endParaRPr b="0" lang="en-US" sz="2800" spc="-1" strike="noStrike">
              <a:solidFill>
                <a:schemeClr val="dk1"/>
              </a:solidFill>
              <a:latin typeface="Avenir Next LT Pro Light"/>
            </a:endParaRPr>
          </a:p>
        </p:txBody>
      </p:sp>
      <p:sp>
        <p:nvSpPr>
          <p:cNvPr id="401" name="PlaceHolder 2"/>
          <p:cNvSpPr>
            <a:spLocks noGrp="1"/>
          </p:cNvSpPr>
          <p:nvPr>
            <p:ph/>
          </p:nvPr>
        </p:nvSpPr>
        <p:spPr>
          <a:xfrm>
            <a:off x="865800" y="2072520"/>
            <a:ext cx="8323560" cy="3492720"/>
          </a:xfrm>
          <a:prstGeom prst="rect">
            <a:avLst/>
          </a:prstGeom>
          <a:noFill/>
          <a:ln w="0">
            <a:noFill/>
          </a:ln>
        </p:spPr>
        <p:txBody>
          <a:bodyPr anchor="t">
            <a:normAutofit/>
          </a:bodyPr>
          <a:p>
            <a:pPr marL="228600" indent="-228600" defTabSz="914400">
              <a:lnSpc>
                <a:spcPct val="156000"/>
              </a:lnSpc>
              <a:spcAft>
                <a:spcPts val="1199"/>
              </a:spcAft>
              <a:buClr>
                <a:srgbClr val="000000"/>
              </a:buClr>
              <a:buFont typeface="Arial"/>
              <a:buChar char="•"/>
            </a:pPr>
            <a:r>
              <a:rPr b="0" lang="en-US" sz="1700" spc="-1" strike="noStrike">
                <a:solidFill>
                  <a:schemeClr val="dk1"/>
                </a:solidFill>
                <a:latin typeface="Avenir Next LT Pro Light"/>
              </a:rPr>
              <a:t>DEVOPS açılımı Development (Geliştirme) ve Operations (Operasyon) kelimelerinin birleşmesinden oluşur. DevOps, yazılım geliştirme ekipleri (development) ile operasyon ekipleri (operations) arasındaki iş birliği, iletişim ve otomasyonu vurgulayan bir metodoloji ve kültürdür.</a:t>
            </a:r>
            <a:endParaRPr b="0" lang="en-US" sz="1700" spc="-1" strike="noStrike">
              <a:solidFill>
                <a:schemeClr val="dk1"/>
              </a:solidFill>
              <a:latin typeface="Avenir Next LT Pro Light"/>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893160" y="72360"/>
            <a:ext cx="82969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1:</a:t>
            </a:r>
            <a:endParaRPr b="0" lang="en-US" sz="2800" spc="-1" strike="noStrike">
              <a:solidFill>
                <a:schemeClr val="dk1"/>
              </a:solidFill>
              <a:latin typeface="Avenir Next LT Pro Light"/>
            </a:endParaRPr>
          </a:p>
        </p:txBody>
      </p:sp>
      <p:sp>
        <p:nvSpPr>
          <p:cNvPr id="289" name="PlaceHolder 2"/>
          <p:cNvSpPr>
            <a:spLocks noGrp="1"/>
          </p:cNvSpPr>
          <p:nvPr>
            <p:ph/>
          </p:nvPr>
        </p:nvSpPr>
        <p:spPr>
          <a:xfrm>
            <a:off x="865800" y="2072520"/>
            <a:ext cx="8323560" cy="3492720"/>
          </a:xfrm>
          <a:prstGeom prst="rect">
            <a:avLst/>
          </a:prstGeom>
          <a:noFill/>
          <a:ln w="0">
            <a:noFill/>
          </a:ln>
        </p:spPr>
        <p:txBody>
          <a:bodyPr anchor="t">
            <a:normAutofit fontScale="37476"/>
          </a:bodyPr>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rPr>
              <a:t>Sol üst sekmede yer alan Aygıtlar sekmesinden  Paylaşılan Pano ve Sürükle Bırak seçeneklerini Çift Yönlü yapıyoruz.</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rPr>
              <a:t>Ubuntu'yu çalıştırdıktan sonra Install Ubuntu'yu seçip Klavye Girişi'ni İngilizce ve Installation Type'ı Erase Disk and Install Ubuntu seçiyoruz.</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rPr>
              <a:t>Updates and Other Software kısmında Install Third Party kutusunu işaretlemeyi unutmayalım.</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rPr>
              <a:t>Where are you kısmında Turkey Time'ı seçiyoruz.</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rPr>
              <a:t>Who are you kısmında bizden giriş bilgileri isteyecek. Unutmayacağımız şekilde bu bilgileri giriyoruz.</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rPr>
              <a:t>Kurulumun tamamlanmasını bekliyoruz.</a:t>
            </a:r>
            <a:endParaRPr b="0" lang="en-US" sz="2000" spc="-1" strike="noStrike">
              <a:solidFill>
                <a:schemeClr val="dk1"/>
              </a:solidFill>
              <a:latin typeface="Avenir Next LT Pro Light"/>
            </a:endParaRPr>
          </a:p>
          <a:p>
            <a:pPr marL="228600" indent="-228600" defTabSz="914400">
              <a:lnSpc>
                <a:spcPct val="328000"/>
              </a:lnSpc>
              <a:spcAft>
                <a:spcPts val="1199"/>
              </a:spcAft>
              <a:buClr>
                <a:srgbClr val="000000"/>
              </a:buClr>
              <a:buFont typeface="Arial"/>
              <a:buChar char="•"/>
            </a:pPr>
            <a:r>
              <a:rPr b="0" lang="en-US" sz="2000" spc="-1" strike="noStrike">
                <a:solidFill>
                  <a:schemeClr val="dk1"/>
                </a:solidFill>
                <a:latin typeface="Avenir Next LT Pro Light"/>
              </a:rPr>
              <a:t>Kurulum tamamlandıktan sonra Misafir Eklentileri CD Kalıbını Etkinleştiriyoruz.</a:t>
            </a:r>
            <a:endParaRPr b="0" lang="en-US" sz="2000" spc="-1" strike="noStrike">
              <a:solidFill>
                <a:schemeClr val="dk1"/>
              </a:solidFill>
              <a:latin typeface="Avenir Next LT Pro Light"/>
            </a:endParaRPr>
          </a:p>
          <a:p>
            <a:pPr indent="0" defTabSz="914400">
              <a:lnSpc>
                <a:spcPct val="328000"/>
              </a:lnSpc>
              <a:spcAft>
                <a:spcPts val="1199"/>
              </a:spcAft>
              <a:buNone/>
              <a:tabLst>
                <a:tab algn="l" pos="0"/>
              </a:tabLst>
            </a:pPr>
            <a:endParaRPr b="0" lang="en-US" sz="2000" spc="-1" strike="noStrike">
              <a:solidFill>
                <a:schemeClr val="dk1"/>
              </a:solidFill>
              <a:latin typeface="Avenir Next LT Pro Light"/>
            </a:endParaRPr>
          </a:p>
          <a:p>
            <a:pPr indent="0" defTabSz="914400">
              <a:lnSpc>
                <a:spcPct val="328000"/>
              </a:lnSpc>
              <a:spcAft>
                <a:spcPts val="1199"/>
              </a:spcAft>
              <a:buNone/>
              <a:tabLst>
                <a:tab algn="l" pos="0"/>
              </a:tabLst>
            </a:pPr>
            <a:endParaRPr b="0" lang="en-US" sz="2000" spc="-1" strike="noStrike">
              <a:solidFill>
                <a:schemeClr val="dk1"/>
              </a:solidFill>
              <a:latin typeface="Avenir Next LT Pro Light"/>
            </a:endParaRPr>
          </a:p>
          <a:p>
            <a:pPr indent="0" defTabSz="914400">
              <a:lnSpc>
                <a:spcPct val="328000"/>
              </a:lnSpc>
              <a:spcAft>
                <a:spcPts val="1199"/>
              </a:spcAft>
              <a:buNone/>
              <a:tabLst>
                <a:tab algn="l" pos="0"/>
              </a:tabLst>
            </a:pPr>
            <a:endParaRPr b="0" lang="en-US" sz="2000" spc="-1" strike="noStrike">
              <a:solidFill>
                <a:schemeClr val="dk1"/>
              </a:solidFill>
              <a:latin typeface="Avenir Next LT Pro Light"/>
            </a:endParaRPr>
          </a:p>
          <a:p>
            <a:pPr indent="0" defTabSz="914400">
              <a:lnSpc>
                <a:spcPct val="328000"/>
              </a:lnSpc>
              <a:spcAft>
                <a:spcPts val="1199"/>
              </a:spcAft>
              <a:buNone/>
              <a:tabLst>
                <a:tab algn="l" pos="0"/>
              </a:tabLst>
            </a:pPr>
            <a:endParaRPr b="0" lang="en-US" sz="2000" spc="-1" strike="noStrike">
              <a:solidFill>
                <a:schemeClr val="dk1"/>
              </a:solidFill>
              <a:latin typeface="Avenir Next LT Pro Light"/>
            </a:endParaRPr>
          </a:p>
          <a:p>
            <a:pPr indent="0" defTabSz="914400">
              <a:lnSpc>
                <a:spcPct val="328000"/>
              </a:lnSpc>
              <a:spcAft>
                <a:spcPts val="1199"/>
              </a:spcAft>
              <a:buNone/>
              <a:tabLst>
                <a:tab algn="l" pos="0"/>
              </a:tabLst>
            </a:pPr>
            <a:endParaRPr b="0" lang="en-US" sz="2000" spc="-1" strike="noStrike">
              <a:solidFill>
                <a:schemeClr val="dk1"/>
              </a:solidFill>
              <a:latin typeface="Avenir Next LT Pro Light"/>
            </a:endParaRPr>
          </a:p>
        </p:txBody>
      </p:sp>
      <p:sp>
        <p:nvSpPr>
          <p:cNvPr id="290" name="PlaceHolder 3"/>
          <p:cNvSpPr>
            <a:spLocks noGrp="1"/>
          </p:cNvSpPr>
          <p:nvPr>
            <p:ph type="sldNum" idx="10"/>
          </p:nvPr>
        </p:nvSpPr>
        <p:spPr>
          <a:xfrm>
            <a:off x="911520" y="6246720"/>
            <a:ext cx="2669760" cy="364680"/>
          </a:xfrm>
          <a:prstGeom prst="rect">
            <a:avLst/>
          </a:prstGeom>
          <a:noFill/>
          <a:ln w="0">
            <a:noFill/>
          </a:ln>
        </p:spPr>
        <p:txBody>
          <a:bodyPr anchor="ctr">
            <a:noAutofit/>
          </a:bodyPr>
          <a:lstStyle>
            <a:lvl1pPr indent="0" defTabSz="914400">
              <a:lnSpc>
                <a:spcPct val="100000"/>
              </a:lnSpc>
              <a:buNone/>
              <a:defRPr b="1" lang="en-US" sz="1400" spc="-1" strike="noStrike">
                <a:solidFill>
                  <a:schemeClr val="dk1"/>
                </a:solidFill>
                <a:latin typeface="Posterama"/>
              </a:defRPr>
            </a:lvl1pPr>
          </a:lstStyle>
          <a:p>
            <a:pPr indent="0" defTabSz="914400">
              <a:lnSpc>
                <a:spcPct val="100000"/>
              </a:lnSpc>
              <a:buNone/>
            </a:pPr>
            <a:fld id="{9CE0A6FF-BAA3-4E0E-8328-E7CCF4F25BDC}" type="slidenum">
              <a:rPr b="1" lang="en-US" sz="1400" spc="-1" strike="noStrike">
                <a:solidFill>
                  <a:schemeClr val="dk1"/>
                </a:solidFill>
                <a:latin typeface="Posterama"/>
              </a:rPr>
              <a:t>3</a:t>
            </a:fld>
            <a:endParaRPr b="0" lang="tr-T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893160" y="72360"/>
            <a:ext cx="82969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26: DEVops yontemlerınden cı/cd sureclerı</a:t>
            </a:r>
            <a:endParaRPr b="0" lang="en-US" sz="2800" spc="-1" strike="noStrike">
              <a:solidFill>
                <a:schemeClr val="dk1"/>
              </a:solidFill>
              <a:latin typeface="Avenir Next LT Pro Light"/>
            </a:endParaRPr>
          </a:p>
        </p:txBody>
      </p:sp>
      <p:sp>
        <p:nvSpPr>
          <p:cNvPr id="403" name="PlaceHolder 2"/>
          <p:cNvSpPr>
            <a:spLocks noGrp="1"/>
          </p:cNvSpPr>
          <p:nvPr>
            <p:ph/>
          </p:nvPr>
        </p:nvSpPr>
        <p:spPr>
          <a:xfrm>
            <a:off x="1059840" y="2071440"/>
            <a:ext cx="5663880" cy="3492720"/>
          </a:xfrm>
          <a:prstGeom prst="rect">
            <a:avLst/>
          </a:prstGeom>
          <a:noFill/>
          <a:ln w="0">
            <a:noFill/>
          </a:ln>
        </p:spPr>
        <p:txBody>
          <a:bodyPr anchor="t">
            <a:normAutofit fontScale="74952" lnSpcReduction="20000"/>
          </a:bodyPr>
          <a:p>
            <a:pPr indent="0" defTabSz="914400">
              <a:lnSpc>
                <a:spcPts val="2401"/>
              </a:lnSpc>
              <a:spcAft>
                <a:spcPts val="1199"/>
              </a:spcAft>
              <a:buNone/>
              <a:tabLst>
                <a:tab algn="l" pos="0"/>
              </a:tabLst>
            </a:pPr>
            <a:r>
              <a:rPr b="0" lang="en-US" sz="2800" spc="-1" strike="noStrike">
                <a:solidFill>
                  <a:schemeClr val="dk1"/>
                </a:solidFill>
                <a:latin typeface="Avenir Next LT Pro Light"/>
              </a:rPr>
              <a:t>Sürekli Entegrasyon (CI):</a:t>
            </a:r>
            <a:endParaRPr b="0" lang="en-US" sz="2800" spc="-1" strike="noStrike">
              <a:solidFill>
                <a:schemeClr val="dk1"/>
              </a:solidFill>
              <a:latin typeface="Avenir Next LT Pro Light"/>
            </a:endParaRPr>
          </a:p>
          <a:p>
            <a:pPr marL="228600" indent="-228600" defTabSz="914400">
              <a:lnSpc>
                <a:spcPts val="2401"/>
              </a:lnSpc>
              <a:spcAft>
                <a:spcPts val="1199"/>
              </a:spcAft>
              <a:buClr>
                <a:srgbClr val="000000"/>
              </a:buClr>
              <a:buFont typeface="Arial"/>
              <a:buChar char="•"/>
              <a:tabLst>
                <a:tab algn="l" pos="0"/>
              </a:tabLst>
            </a:pPr>
            <a:r>
              <a:rPr b="0" lang="en-US" sz="2800" spc="-1" strike="noStrike">
                <a:solidFill>
                  <a:schemeClr val="dk1"/>
                </a:solidFill>
                <a:latin typeface="Avenir Next LT Pro Light"/>
              </a:rPr>
              <a:t>Geliştiricilerin sık sık (genellikle günde birkaç kez) kod değişikliklerini merkezi bir depoya (örneğin Git) entegre etme uygulamasıdır.</a:t>
            </a:r>
            <a:endParaRPr b="0" lang="en-US" sz="2800" spc="-1" strike="noStrike">
              <a:solidFill>
                <a:schemeClr val="dk1"/>
              </a:solidFill>
              <a:latin typeface="Avenir Next LT Pro Light"/>
            </a:endParaRPr>
          </a:p>
          <a:p>
            <a:pPr marL="228600" indent="-228600" defTabSz="914400">
              <a:lnSpc>
                <a:spcPts val="2401"/>
              </a:lnSpc>
              <a:spcAft>
                <a:spcPts val="1199"/>
              </a:spcAft>
              <a:buClr>
                <a:srgbClr val="000000"/>
              </a:buClr>
              <a:buFont typeface="Arial"/>
              <a:buChar char="•"/>
              <a:tabLst>
                <a:tab algn="l" pos="0"/>
              </a:tabLst>
            </a:pPr>
            <a:r>
              <a:rPr b="0" lang="en-US" sz="2800" spc="-1" strike="noStrike">
                <a:solidFill>
                  <a:schemeClr val="dk1"/>
                </a:solidFill>
                <a:latin typeface="Avenir Next LT Pro Light"/>
              </a:rPr>
              <a:t>Her entegrasyondan sonra, kod otomatik olarak derlenir, test edilir ve potansiyel sorunlar tespit edilir.</a:t>
            </a:r>
            <a:endParaRPr b="0" lang="en-US" sz="2800" spc="-1" strike="noStrike">
              <a:solidFill>
                <a:schemeClr val="dk1"/>
              </a:solidFill>
              <a:latin typeface="Avenir Next LT Pro Light"/>
            </a:endParaRPr>
          </a:p>
          <a:p>
            <a:pPr marL="228600" indent="-228600" defTabSz="914400">
              <a:lnSpc>
                <a:spcPts val="2401"/>
              </a:lnSpc>
              <a:spcAft>
                <a:spcPts val="1199"/>
              </a:spcAft>
              <a:buClr>
                <a:srgbClr val="000000"/>
              </a:buClr>
              <a:buFont typeface="Arial"/>
              <a:buChar char="•"/>
              <a:tabLst>
                <a:tab algn="l" pos="0"/>
              </a:tabLst>
            </a:pPr>
            <a:r>
              <a:rPr b="0" lang="en-US" sz="2800" spc="-1" strike="noStrike">
                <a:solidFill>
                  <a:schemeClr val="dk1"/>
                </a:solidFill>
                <a:latin typeface="Avenir Next LT Pro Light"/>
              </a:rPr>
              <a:t>Bu sayede sorunlar erken aşamada yakalanır ve düzeltilmesi daha kolay hale gelir.</a:t>
            </a:r>
            <a:endParaRPr b="0" lang="en-US" sz="2800" spc="-1" strike="noStrike">
              <a:solidFill>
                <a:schemeClr val="dk1"/>
              </a:solidFill>
              <a:latin typeface="Avenir Next LT Pro Light"/>
            </a:endParaRPr>
          </a:p>
          <a:p>
            <a:pPr marL="228600" indent="-228600" defTabSz="914400">
              <a:lnSpc>
                <a:spcPts val="2401"/>
              </a:lnSpc>
              <a:spcAft>
                <a:spcPts val="1199"/>
              </a:spcAft>
              <a:buClr>
                <a:srgbClr val="000000"/>
              </a:buClr>
              <a:buFont typeface="Arial"/>
              <a:buChar char="•"/>
              <a:tabLst>
                <a:tab algn="l" pos="0"/>
              </a:tabLst>
            </a:pPr>
            <a:r>
              <a:rPr b="0" lang="en-US" sz="2800" spc="-1" strike="noStrike">
                <a:solidFill>
                  <a:schemeClr val="dk1"/>
                </a:solidFill>
                <a:latin typeface="Avenir Next LT Pro Light"/>
              </a:rPr>
              <a:t>CI sayesinde yazılımın her zaman çalışır durumda olması ve test edilmiş bir hali bulunması sağlanır.</a:t>
            </a:r>
            <a:endParaRPr b="0" lang="en-US" sz="2800" spc="-1" strike="noStrike">
              <a:solidFill>
                <a:schemeClr val="dk1"/>
              </a:solidFill>
              <a:latin typeface="Avenir Next LT Pro Light"/>
            </a:endParaRPr>
          </a:p>
          <a:p>
            <a:pPr indent="0" defTabSz="914400">
              <a:lnSpc>
                <a:spcPct val="156000"/>
              </a:lnSpc>
              <a:spcAft>
                <a:spcPts val="1199"/>
              </a:spcAft>
              <a:buNone/>
              <a:tabLst>
                <a:tab algn="l" pos="0"/>
              </a:tabLst>
            </a:pPr>
            <a:endParaRPr b="0" lang="en-US" sz="2000" spc="-1" strike="noStrike">
              <a:solidFill>
                <a:schemeClr val="dk1"/>
              </a:solidFill>
              <a:latin typeface="Avenir Next LT Pro Light"/>
            </a:endParaRPr>
          </a:p>
        </p:txBody>
      </p:sp>
      <p:sp>
        <p:nvSpPr>
          <p:cNvPr id="404" name="PlaceHolder 3"/>
          <p:cNvSpPr>
            <a:spLocks noGrp="1"/>
          </p:cNvSpPr>
          <p:nvPr>
            <p:ph/>
          </p:nvPr>
        </p:nvSpPr>
        <p:spPr>
          <a:xfrm>
            <a:off x="6729120" y="2073240"/>
            <a:ext cx="4887720" cy="3687480"/>
          </a:xfrm>
          <a:prstGeom prst="rect">
            <a:avLst/>
          </a:prstGeom>
          <a:noFill/>
          <a:ln w="0">
            <a:noFill/>
          </a:ln>
        </p:spPr>
        <p:txBody>
          <a:bodyPr anchor="t">
            <a:normAutofit fontScale="62460"/>
          </a:bodyPr>
          <a:p>
            <a:pPr marL="228600" indent="-228600" defTabSz="914400">
              <a:lnSpc>
                <a:spcPts val="2401"/>
              </a:lnSpc>
              <a:spcAft>
                <a:spcPts val="1199"/>
              </a:spcAft>
              <a:buClr>
                <a:srgbClr val="1f1f1f"/>
              </a:buClr>
              <a:buFont typeface="Arial"/>
              <a:buChar char="•"/>
            </a:pPr>
            <a:r>
              <a:rPr b="0" lang="en-US" sz="1300" spc="-1" strike="noStrike">
                <a:solidFill>
                  <a:srgbClr val="1f1f1f"/>
                </a:solidFill>
                <a:latin typeface="Avenir Next LT Pro Light"/>
              </a:rPr>
              <a:t>Sürekli Teslim/Sürekli Dağıtım (CD):</a:t>
            </a:r>
            <a:endParaRPr b="0" lang="en-US" sz="1300" spc="-1" strike="noStrike">
              <a:solidFill>
                <a:schemeClr val="dk1"/>
              </a:solidFill>
              <a:latin typeface="Avenir Next LT Pro Light"/>
            </a:endParaRPr>
          </a:p>
          <a:p>
            <a:pPr marL="228600" indent="-228600" defTabSz="914400">
              <a:lnSpc>
                <a:spcPts val="2401"/>
              </a:lnSpc>
              <a:spcAft>
                <a:spcPts val="1199"/>
              </a:spcAft>
              <a:buClr>
                <a:srgbClr val="1f1f1f"/>
              </a:buClr>
              <a:buFont typeface="Arial"/>
              <a:buChar char="•"/>
            </a:pPr>
            <a:r>
              <a:rPr b="0" lang="en-US" sz="1300" spc="-1" strike="noStrike">
                <a:solidFill>
                  <a:srgbClr val="1f1f1f"/>
                </a:solidFill>
                <a:latin typeface="Avenir Next LT Pro Light"/>
              </a:rPr>
              <a:t>Otomatik olarak test edilmiş ve onaylanmış kodun üretim ortamına dağıtılması uygulamasıdır.</a:t>
            </a:r>
            <a:endParaRPr b="0" lang="en-US" sz="1300" spc="-1" strike="noStrike">
              <a:solidFill>
                <a:schemeClr val="dk1"/>
              </a:solidFill>
              <a:latin typeface="Avenir Next LT Pro Light"/>
            </a:endParaRPr>
          </a:p>
          <a:p>
            <a:pPr marL="228600" indent="-228600" defTabSz="914400">
              <a:lnSpc>
                <a:spcPts val="2401"/>
              </a:lnSpc>
              <a:spcAft>
                <a:spcPts val="1199"/>
              </a:spcAft>
              <a:buClr>
                <a:srgbClr val="1f1f1f"/>
              </a:buClr>
              <a:buFont typeface="Arial"/>
              <a:buChar char="•"/>
            </a:pPr>
            <a:r>
              <a:rPr b="0" lang="en-US" sz="1300" spc="-1" strike="noStrike">
                <a:solidFill>
                  <a:srgbClr val="1f1f1f"/>
                </a:solidFill>
                <a:latin typeface="Avenir Next LT Pro Light"/>
              </a:rPr>
              <a:t>CI ile entegre çalışır ve testlerden başarıyla geçen kod, otomatik olarak üretim ortamına veya test ortamlarına dağıtılabilir.</a:t>
            </a:r>
            <a:endParaRPr b="0" lang="en-US" sz="1300" spc="-1" strike="noStrike">
              <a:solidFill>
                <a:schemeClr val="dk1"/>
              </a:solidFill>
              <a:latin typeface="Avenir Next LT Pro Light"/>
            </a:endParaRPr>
          </a:p>
          <a:p>
            <a:pPr marL="228600" indent="-228600" defTabSz="914400">
              <a:lnSpc>
                <a:spcPts val="2401"/>
              </a:lnSpc>
              <a:spcAft>
                <a:spcPts val="1199"/>
              </a:spcAft>
              <a:buClr>
                <a:srgbClr val="1f1f1f"/>
              </a:buClr>
              <a:buFont typeface="Arial"/>
              <a:buChar char="•"/>
            </a:pPr>
            <a:r>
              <a:rPr b="0" lang="en-US" sz="1300" spc="-1" strike="noStrike">
                <a:solidFill>
                  <a:srgbClr val="1f1f1f"/>
                </a:solidFill>
                <a:latin typeface="Avenir Next LT Pro Light"/>
              </a:rPr>
              <a:t>Sürekli Teslim (CD) ile Sürekli Dağıtım (CD) arasındaki temel fark, dağıtımın kimin kontrolünde olduğudur:</a:t>
            </a:r>
            <a:endParaRPr b="0" lang="en-US" sz="1300" spc="-1" strike="noStrike">
              <a:solidFill>
                <a:schemeClr val="dk1"/>
              </a:solidFill>
              <a:latin typeface="Avenir Next LT Pro Light"/>
            </a:endParaRPr>
          </a:p>
          <a:p>
            <a:pPr lvl="1" marL="800280" indent="-343080" defTabSz="914400">
              <a:lnSpc>
                <a:spcPts val="2401"/>
              </a:lnSpc>
              <a:spcBef>
                <a:spcPts val="499"/>
              </a:spcBef>
              <a:buClr>
                <a:srgbClr val="1f1f1f"/>
              </a:buClr>
              <a:buFont typeface="Arial"/>
              <a:buChar char="•"/>
            </a:pPr>
            <a:r>
              <a:rPr b="0" lang="en-US" sz="1300" spc="-1" strike="noStrike">
                <a:solidFill>
                  <a:srgbClr val="1f1f1f"/>
                </a:solidFill>
                <a:latin typeface="Avenir Next LT Pro Light"/>
              </a:rPr>
              <a:t>Sürekli Teslim (CD): Otomatik testlerden geçen kod, bir test ortamına veya dağıtım onayına ihtiyaç duyabilir.</a:t>
            </a:r>
            <a:endParaRPr b="0" lang="en-US" sz="1300" spc="-1" strike="noStrike">
              <a:solidFill>
                <a:schemeClr val="dk1"/>
              </a:solidFill>
              <a:latin typeface="Avenir Next LT Pro Light"/>
            </a:endParaRPr>
          </a:p>
          <a:p>
            <a:pPr lvl="1" marL="800280" indent="-343080" defTabSz="914400">
              <a:lnSpc>
                <a:spcPts val="2401"/>
              </a:lnSpc>
              <a:spcBef>
                <a:spcPts val="499"/>
              </a:spcBef>
              <a:buClr>
                <a:srgbClr val="1f1f1f"/>
              </a:buClr>
              <a:buFont typeface="Arial"/>
              <a:buChar char="•"/>
            </a:pPr>
            <a:r>
              <a:rPr b="0" lang="en-US" sz="1300" spc="-1" strike="noStrike">
                <a:solidFill>
                  <a:srgbClr val="1f1f1f"/>
                </a:solidFill>
                <a:latin typeface="Avenir Next LT Pro Light"/>
              </a:rPr>
              <a:t>Sürekli Dağıtım (CD): Otomatik testlerden geçen kod otomatik olarak üretim ortamına dağıtılır.</a:t>
            </a:r>
            <a:endParaRPr b="0" lang="en-US" sz="1300" spc="-1" strike="noStrike">
              <a:solidFill>
                <a:schemeClr val="dk1"/>
              </a:solidFill>
              <a:latin typeface="Avenir Next LT Pro Light"/>
            </a:endParaRPr>
          </a:p>
          <a:p>
            <a:pPr indent="0" defTabSz="914400">
              <a:lnSpc>
                <a:spcPts val="2401"/>
              </a:lnSpc>
              <a:spcAft>
                <a:spcPts val="1199"/>
              </a:spcAft>
              <a:buNone/>
            </a:pPr>
            <a:endParaRPr b="0" lang="en-US" sz="2000" spc="-1" strike="noStrike">
              <a:solidFill>
                <a:schemeClr val="dk1"/>
              </a:solidFill>
              <a:latin typeface="Avenir Next LT Pro Light"/>
            </a:endParaRPr>
          </a:p>
        </p:txBody>
      </p:sp>
      <p:sp>
        <p:nvSpPr>
          <p:cNvPr id="5" name="PlaceHolder 4"/>
          <p:cNvSpPr>
            <a:spLocks noGrp="1"/>
          </p:cNvSpPr>
          <p:nvPr>
            <p:ph type="sldNum" idx="1"/>
          </p:nvPr>
        </p:nvSpPr>
        <p:spPr/>
        <p:txBody>
          <a:bodyPr/>
          <a:p>
            <a:fld id="{67433634-DC55-43D1-AB1A-8A9E6CD59F41}"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893160" y="72360"/>
            <a:ext cx="82969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27: devops yontemlerınden gıt</a:t>
            </a:r>
            <a:endParaRPr b="0" lang="en-US" sz="2800" spc="-1" strike="noStrike">
              <a:solidFill>
                <a:schemeClr val="dk1"/>
              </a:solidFill>
              <a:latin typeface="Avenir Next LT Pro Light"/>
            </a:endParaRPr>
          </a:p>
        </p:txBody>
      </p:sp>
      <p:sp>
        <p:nvSpPr>
          <p:cNvPr id="406" name="PlaceHolder 2"/>
          <p:cNvSpPr>
            <a:spLocks noGrp="1"/>
          </p:cNvSpPr>
          <p:nvPr>
            <p:ph/>
          </p:nvPr>
        </p:nvSpPr>
        <p:spPr>
          <a:xfrm>
            <a:off x="887040" y="2071440"/>
            <a:ext cx="5045760" cy="3492720"/>
          </a:xfrm>
          <a:prstGeom prst="rect">
            <a:avLst/>
          </a:prstGeom>
          <a:noFill/>
          <a:ln w="0">
            <a:noFill/>
          </a:ln>
        </p:spPr>
        <p:txBody>
          <a:bodyPr anchor="t">
            <a:normAutofit fontScale="97938"/>
          </a:bodyPr>
          <a:p>
            <a:pPr marL="228600" indent="0" defTabSz="914400">
              <a:lnSpc>
                <a:spcPts val="2401"/>
              </a:lnSpc>
              <a:spcAft>
                <a:spcPts val="1199"/>
              </a:spcAft>
              <a:buNone/>
              <a:tabLst>
                <a:tab algn="l" pos="0"/>
              </a:tabLst>
            </a:pPr>
            <a:r>
              <a:rPr b="0" lang="en-US" sz="2800" spc="-1" strike="noStrike">
                <a:solidFill>
                  <a:schemeClr val="dk1"/>
                </a:solidFill>
                <a:latin typeface="Avenir Next LT Pro Light"/>
              </a:rPr>
              <a:t>   </a:t>
            </a:r>
            <a:r>
              <a:rPr b="0" lang="en-US" sz="2800" spc="-1" strike="noStrike">
                <a:solidFill>
                  <a:schemeClr val="dk1"/>
                </a:solidFill>
                <a:latin typeface="Avenir Next LT Pro Light"/>
              </a:rPr>
              <a:t>Git, sürüm denetimi için kullanılan bir dağıtılmış sürüm kontrol sistemi (VCS) dir. Sürüm kontrol sistemleri, dosyalarınızın ve klasörlerinizin geçmişteki sürümlerini takip etmenize ve yönetmenize olanak tanır.</a:t>
            </a:r>
            <a:endParaRPr b="0" lang="en-US" sz="2800" spc="-1" strike="noStrike">
              <a:solidFill>
                <a:schemeClr val="dk1"/>
              </a:solidFill>
              <a:latin typeface="Avenir Next LT Pro Light"/>
            </a:endParaRPr>
          </a:p>
          <a:p>
            <a:pPr indent="0" defTabSz="914400">
              <a:lnSpc>
                <a:spcPct val="156000"/>
              </a:lnSpc>
              <a:spcAft>
                <a:spcPts val="1199"/>
              </a:spcAft>
              <a:buNone/>
              <a:tabLst>
                <a:tab algn="l" pos="0"/>
              </a:tabLst>
            </a:pPr>
            <a:br>
              <a:rPr sz="2000"/>
            </a:br>
            <a:endParaRPr b="0" lang="en-US" sz="2000" spc="-1" strike="noStrike">
              <a:solidFill>
                <a:schemeClr val="dk1"/>
              </a:solidFill>
              <a:latin typeface="Avenir Next LT Pro Light"/>
            </a:endParaRPr>
          </a:p>
        </p:txBody>
      </p:sp>
      <p:sp>
        <p:nvSpPr>
          <p:cNvPr id="407" name="PlaceHolder 3"/>
          <p:cNvSpPr>
            <a:spLocks noGrp="1"/>
          </p:cNvSpPr>
          <p:nvPr>
            <p:ph/>
          </p:nvPr>
        </p:nvSpPr>
        <p:spPr>
          <a:xfrm>
            <a:off x="5999040" y="2073240"/>
            <a:ext cx="6192360" cy="3687480"/>
          </a:xfrm>
          <a:prstGeom prst="rect">
            <a:avLst/>
          </a:prstGeom>
          <a:noFill/>
          <a:ln w="0">
            <a:noFill/>
          </a:ln>
        </p:spPr>
        <p:txBody>
          <a:bodyPr anchor="t">
            <a:noAutofit/>
          </a:bodyPr>
          <a:p>
            <a:pPr marL="228600" indent="-228600" defTabSz="914400">
              <a:lnSpc>
                <a:spcPts val="2401"/>
              </a:lnSpc>
              <a:spcAft>
                <a:spcPts val="1199"/>
              </a:spcAft>
              <a:buClr>
                <a:srgbClr val="000000"/>
              </a:buClr>
              <a:buFont typeface="Arial"/>
              <a:buChar char="•"/>
            </a:pPr>
            <a:r>
              <a:rPr b="0" lang="en-US" sz="1600" spc="-1" strike="noStrike">
                <a:solidFill>
                  <a:schemeClr val="dk1"/>
                </a:solidFill>
                <a:latin typeface="Avenir Next LT Pro Light"/>
              </a:rPr>
              <a:t>Git'in Temel Özellikleri:</a:t>
            </a:r>
            <a:endParaRPr b="0" lang="en-US" sz="1600" spc="-1" strike="noStrike">
              <a:solidFill>
                <a:schemeClr val="dk1"/>
              </a:solidFill>
              <a:latin typeface="Avenir Next LT Pro Light"/>
            </a:endParaRPr>
          </a:p>
          <a:p>
            <a:pPr marL="228600" indent="-228600" defTabSz="914400">
              <a:lnSpc>
                <a:spcPts val="2401"/>
              </a:lnSpc>
              <a:spcAft>
                <a:spcPts val="1199"/>
              </a:spcAft>
              <a:buClr>
                <a:srgbClr val="000000"/>
              </a:buClr>
              <a:buFont typeface="Arial"/>
              <a:buChar char="•"/>
            </a:pPr>
            <a:r>
              <a:rPr b="0" lang="en-US" sz="1600" spc="-1" strike="noStrike">
                <a:solidFill>
                  <a:schemeClr val="dk1"/>
                </a:solidFill>
                <a:latin typeface="Avenir Next LT Pro Light"/>
              </a:rPr>
              <a:t>Dağıtılmış: Her geliştirici, projenin tam bir kopyasını kendi bilgisayarında saklar. Bu, merkezi bir sunucuya olan bağımlılığı ortadan kaldırır ve her geliştiricinin çevrimdışı çalışmasını sağlar.</a:t>
            </a:r>
            <a:endParaRPr b="0" lang="en-US" sz="1600" spc="-1" strike="noStrike">
              <a:solidFill>
                <a:schemeClr val="dk1"/>
              </a:solidFill>
              <a:latin typeface="Avenir Next LT Pro Light"/>
            </a:endParaRPr>
          </a:p>
          <a:p>
            <a:pPr marL="228600" indent="-228600" defTabSz="914400">
              <a:lnSpc>
                <a:spcPts val="2401"/>
              </a:lnSpc>
              <a:spcAft>
                <a:spcPts val="1199"/>
              </a:spcAft>
              <a:buClr>
                <a:srgbClr val="000000"/>
              </a:buClr>
              <a:buFont typeface="Arial"/>
              <a:buChar char="•"/>
            </a:pPr>
            <a:r>
              <a:rPr b="0" lang="en-US" sz="1600" spc="-1" strike="noStrike">
                <a:solidFill>
                  <a:schemeClr val="dk1"/>
                </a:solidFill>
                <a:latin typeface="Avenir Next LT Pro Light"/>
              </a:rPr>
              <a:t>Commit Nesneleri: Git, değişikliklerinizi "commit" adı verilen nesneler halinde saklar. Her commit, değişikliklerin bir anlık görüntüsünü ve bir mesajı içerir.</a:t>
            </a:r>
            <a:endParaRPr b="0" lang="en-US" sz="1600" spc="-1" strike="noStrike">
              <a:solidFill>
                <a:schemeClr val="dk1"/>
              </a:solidFill>
              <a:latin typeface="Avenir Next LT Pro Light"/>
            </a:endParaRPr>
          </a:p>
          <a:p>
            <a:pPr marL="228600" indent="-228600" defTabSz="914400">
              <a:lnSpc>
                <a:spcPts val="2401"/>
              </a:lnSpc>
              <a:spcAft>
                <a:spcPts val="1199"/>
              </a:spcAft>
              <a:buClr>
                <a:srgbClr val="000000"/>
              </a:buClr>
              <a:buFont typeface="Arial"/>
              <a:buChar char="•"/>
            </a:pPr>
            <a:r>
              <a:rPr b="0" lang="en-US" sz="1600" spc="-1" strike="noStrike">
                <a:solidFill>
                  <a:schemeClr val="dk1"/>
                </a:solidFill>
                <a:latin typeface="Avenir Next LT Pro Light"/>
              </a:rPr>
              <a:t>Branch'ler: Farklı geliştirme sürümlerini izole etmek için "branch" adı verilen dallar oluşturabilirsiniz.</a:t>
            </a:r>
            <a:endParaRPr b="0" lang="en-US" sz="1600" spc="-1" strike="noStrike">
              <a:solidFill>
                <a:schemeClr val="dk1"/>
              </a:solidFill>
              <a:latin typeface="Avenir Next LT Pro Light"/>
            </a:endParaRPr>
          </a:p>
          <a:p>
            <a:pPr marL="228600" indent="-228600" defTabSz="914400">
              <a:lnSpc>
                <a:spcPts val="2401"/>
              </a:lnSpc>
              <a:spcAft>
                <a:spcPts val="1199"/>
              </a:spcAft>
              <a:buClr>
                <a:srgbClr val="000000"/>
              </a:buClr>
              <a:buFont typeface="Arial"/>
              <a:buChar char="•"/>
            </a:pPr>
            <a:r>
              <a:rPr b="0" lang="en-US" sz="1600" spc="-1" strike="noStrike">
                <a:solidFill>
                  <a:schemeClr val="dk1"/>
                </a:solidFill>
                <a:latin typeface="Avenir Next LT Pro Light"/>
              </a:rPr>
              <a:t>Merge: Farklı branch'leri bir araya getirmek için "merge" komutunu kullanabilirsiniz.</a:t>
            </a:r>
            <a:endParaRPr b="0" lang="en-US" sz="1600" spc="-1" strike="noStrike">
              <a:solidFill>
                <a:schemeClr val="dk1"/>
              </a:solidFill>
              <a:latin typeface="Avenir Next LT Pro Light"/>
            </a:endParaRPr>
          </a:p>
          <a:p>
            <a:pPr marL="228600" indent="-228600" defTabSz="914400">
              <a:lnSpc>
                <a:spcPts val="2401"/>
              </a:lnSpc>
              <a:spcAft>
                <a:spcPts val="1199"/>
              </a:spcAft>
              <a:buClr>
                <a:srgbClr val="000000"/>
              </a:buClr>
              <a:buFont typeface="Arial"/>
              <a:buChar char="•"/>
            </a:pPr>
            <a:r>
              <a:rPr b="0" lang="en-US" sz="1600" spc="-1" strike="noStrike">
                <a:solidFill>
                  <a:schemeClr val="dk1"/>
                </a:solidFill>
                <a:latin typeface="Avenir Next LT Pro Light"/>
              </a:rPr>
              <a:t>Pull: Uzak bir depodaki değişiklikleri yerel deponuza almak için "pull" komutunu kullanabilirsiniz.</a:t>
            </a:r>
            <a:endParaRPr b="0" lang="en-US" sz="1600" spc="-1" strike="noStrike">
              <a:solidFill>
                <a:schemeClr val="dk1"/>
              </a:solidFill>
              <a:latin typeface="Avenir Next LT Pro Light"/>
            </a:endParaRPr>
          </a:p>
          <a:p>
            <a:pPr marL="228600" indent="-228600" defTabSz="914400">
              <a:lnSpc>
                <a:spcPts val="2401"/>
              </a:lnSpc>
              <a:spcAft>
                <a:spcPts val="1199"/>
              </a:spcAft>
              <a:buClr>
                <a:srgbClr val="000000"/>
              </a:buClr>
              <a:buFont typeface="Arial"/>
              <a:buChar char="•"/>
            </a:pPr>
            <a:r>
              <a:rPr b="0" lang="en-US" sz="1600" spc="-1" strike="noStrike">
                <a:solidFill>
                  <a:schemeClr val="dk1"/>
                </a:solidFill>
                <a:latin typeface="Avenir Next LT Pro Light"/>
              </a:rPr>
              <a:t>Push: Yerel deponuzdaki değişiklikleri uzak bir depoya göndermek için "push" komutunu kullanabilirsiniz.</a:t>
            </a:r>
            <a:endParaRPr b="0" lang="en-US" sz="1600" spc="-1" strike="noStrike">
              <a:solidFill>
                <a:schemeClr val="dk1"/>
              </a:solidFill>
              <a:latin typeface="Avenir Next LT Pro Light"/>
            </a:endParaRPr>
          </a:p>
          <a:p>
            <a:pPr indent="0" defTabSz="914400">
              <a:lnSpc>
                <a:spcPts val="2401"/>
              </a:lnSpc>
              <a:spcAft>
                <a:spcPts val="1199"/>
              </a:spcAft>
              <a:buNone/>
            </a:pPr>
            <a:endParaRPr b="0" lang="en-US" sz="1600" spc="-1" strike="noStrike">
              <a:solidFill>
                <a:schemeClr val="dk1"/>
              </a:solidFill>
              <a:latin typeface="Avenir Next LT Pro Light"/>
            </a:endParaRPr>
          </a:p>
        </p:txBody>
      </p:sp>
      <p:sp>
        <p:nvSpPr>
          <p:cNvPr id="5" name="PlaceHolder 4"/>
          <p:cNvSpPr>
            <a:spLocks noGrp="1"/>
          </p:cNvSpPr>
          <p:nvPr>
            <p:ph type="sldNum" idx="1"/>
          </p:nvPr>
        </p:nvSpPr>
        <p:spPr/>
        <p:txBody>
          <a:bodyPr/>
          <a:p>
            <a:fld id="{C7439060-7210-4557-BB85-E1733EDF5508}"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28: devops yontemlerınden agıle</a:t>
            </a:r>
            <a:endParaRPr b="0" lang="en-US" sz="2800" spc="-1" strike="noStrike">
              <a:solidFill>
                <a:schemeClr val="dk1"/>
              </a:solidFill>
              <a:latin typeface="Avenir Next LT Pro Light"/>
            </a:endParaRPr>
          </a:p>
        </p:txBody>
      </p:sp>
      <p:sp>
        <p:nvSpPr>
          <p:cNvPr id="409" name="PlaceHolder 2"/>
          <p:cNvSpPr>
            <a:spLocks noGrp="1"/>
          </p:cNvSpPr>
          <p:nvPr>
            <p:ph/>
          </p:nvPr>
        </p:nvSpPr>
        <p:spPr>
          <a:xfrm>
            <a:off x="893880" y="2073240"/>
            <a:ext cx="4887360" cy="3687480"/>
          </a:xfrm>
          <a:prstGeom prst="rect">
            <a:avLst/>
          </a:prstGeom>
          <a:noFill/>
          <a:ln w="0">
            <a:noFill/>
          </a:ln>
        </p:spPr>
        <p:txBody>
          <a:bodyPr anchor="t">
            <a:normAutofit fontScale="74952" lnSpcReduction="20000"/>
          </a:bodyPr>
          <a:p>
            <a:pPr indent="0" defTabSz="914400">
              <a:lnSpc>
                <a:spcPct val="100000"/>
              </a:lnSpc>
              <a:spcAft>
                <a:spcPts val="1199"/>
              </a:spcAft>
              <a:buNone/>
              <a:tabLst>
                <a:tab algn="l" pos="0"/>
              </a:tabLst>
            </a:pPr>
            <a:r>
              <a:rPr b="0" lang="en-US" sz="2600" spc="-1" strike="noStrike">
                <a:solidFill>
                  <a:schemeClr val="dk1"/>
                </a:solidFill>
                <a:latin typeface="Avenir Next LT Pro Light"/>
              </a:rPr>
              <a:t>Agile, yazılım geliştirme ekiplerinin benimsediği bir metodoloji veya çerçevedir. Geleneksel waterfall metodunun aksine, Agile daha itirazlı ve esnek bir yaklaşım sunar. Agile metodolojilerinin temel ilkeleri şunlardır:</a:t>
            </a:r>
            <a:endParaRPr b="0" lang="en-US" sz="26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2600" spc="-1" strike="noStrike">
                <a:solidFill>
                  <a:schemeClr val="dk1"/>
                </a:solidFill>
                <a:latin typeface="Avenir Next LT Pro Light"/>
              </a:rPr>
              <a:t>Kişi ve etkileşimler süreçler ve araçlardan daha değerlidir.</a:t>
            </a:r>
            <a:endParaRPr b="0" lang="en-US" sz="26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2600" spc="-1" strike="noStrike">
                <a:solidFill>
                  <a:schemeClr val="dk1"/>
                </a:solidFill>
                <a:latin typeface="Avenir Next LT Pro Light"/>
              </a:rPr>
              <a:t>Çalışır yazılım kapsamlı dokümantasyondan daha değerlidir.</a:t>
            </a:r>
            <a:endParaRPr b="0" lang="en-US" sz="26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2600" spc="-1" strike="noStrike">
                <a:solidFill>
                  <a:schemeClr val="dk1"/>
                </a:solidFill>
                <a:latin typeface="Avenir Next LT Pro Light"/>
              </a:rPr>
              <a:t>Müşteri iş birliği sözleşme pazarlığından daha değerlidir.</a:t>
            </a:r>
            <a:endParaRPr b="0" lang="en-US" sz="26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2600" spc="-1" strike="noStrike">
                <a:solidFill>
                  <a:schemeClr val="dk1"/>
                </a:solidFill>
                <a:latin typeface="Avenir Next LT Pro Light"/>
              </a:rPr>
              <a:t>Değişime cevap verme bir plana uymaktan daha değerlidir.</a:t>
            </a:r>
            <a:endParaRPr b="0" lang="en-US" sz="2600" spc="-1" strike="noStrike">
              <a:solidFill>
                <a:schemeClr val="dk1"/>
              </a:solidFill>
              <a:latin typeface="Avenir Next LT Pro Light"/>
            </a:endParaRPr>
          </a:p>
          <a:p>
            <a:pPr indent="0" defTabSz="914400">
              <a:lnSpc>
                <a:spcPct val="156000"/>
              </a:lnSpc>
              <a:spcAft>
                <a:spcPts val="1199"/>
              </a:spcAft>
              <a:buNone/>
              <a:tabLst>
                <a:tab algn="l" pos="0"/>
              </a:tabLst>
            </a:pPr>
            <a:endParaRPr b="0" lang="en-US" sz="2000" spc="-1" strike="noStrike">
              <a:solidFill>
                <a:schemeClr val="dk1"/>
              </a:solidFill>
              <a:latin typeface="Avenir Next LT Pro Light"/>
            </a:endParaRPr>
          </a:p>
        </p:txBody>
      </p:sp>
      <p:sp>
        <p:nvSpPr>
          <p:cNvPr id="410" name="PlaceHolder 3"/>
          <p:cNvSpPr>
            <a:spLocks noGrp="1"/>
          </p:cNvSpPr>
          <p:nvPr>
            <p:ph/>
          </p:nvPr>
        </p:nvSpPr>
        <p:spPr>
          <a:xfrm>
            <a:off x="6410520" y="2073240"/>
            <a:ext cx="4887360" cy="3687480"/>
          </a:xfrm>
          <a:prstGeom prst="rect">
            <a:avLst/>
          </a:prstGeom>
          <a:noFill/>
          <a:ln w="0">
            <a:noFill/>
          </a:ln>
        </p:spPr>
        <p:txBody>
          <a:bodyPr anchor="t">
            <a:normAutofit/>
          </a:bodyPr>
          <a:p>
            <a:pPr indent="0" defTabSz="914400">
              <a:lnSpc>
                <a:spcPct val="80000"/>
              </a:lnSpc>
              <a:spcAft>
                <a:spcPts val="1199"/>
              </a:spcAft>
              <a:buNone/>
              <a:tabLst>
                <a:tab algn="l" pos="0"/>
              </a:tabLst>
            </a:pPr>
            <a:r>
              <a:rPr b="0" lang="en-US" sz="1600" spc="-1" strike="noStrike">
                <a:solidFill>
                  <a:schemeClr val="dk1"/>
                </a:solidFill>
                <a:latin typeface="Avenir Next LT Pro Light"/>
              </a:rPr>
              <a:t>Agile'ın Temel Uygulamaları:</a:t>
            </a:r>
            <a:endParaRPr b="0" lang="en-US" sz="1600" spc="-1" strike="noStrike">
              <a:solidFill>
                <a:schemeClr val="dk1"/>
              </a:solidFill>
              <a:latin typeface="Avenir Next LT Pro Light"/>
            </a:endParaRPr>
          </a:p>
          <a:p>
            <a:pPr indent="0" defTabSz="914400">
              <a:lnSpc>
                <a:spcPct val="80000"/>
              </a:lnSpc>
              <a:spcAft>
                <a:spcPts val="1199"/>
              </a:spcAft>
              <a:buNone/>
              <a:tabLst>
                <a:tab algn="l" pos="0"/>
              </a:tabLst>
            </a:pPr>
            <a:r>
              <a:rPr b="0" lang="en-US" sz="1600" spc="-1" strike="noStrike">
                <a:solidFill>
                  <a:schemeClr val="dk1"/>
                </a:solidFill>
                <a:latin typeface="Avenir Next LT Pro Light"/>
              </a:rPr>
              <a:t>Sprint'ler: Agile ekipleri, genellikle 1-4 haftalık kısa zaman dilimleri olan sprint'ler halinde çalışır. Her sprint'in sonunda, çalışan bir yazılım parçası sunulur.</a:t>
            </a:r>
            <a:endParaRPr b="0" lang="en-US" sz="1600" spc="-1" strike="noStrike">
              <a:solidFill>
                <a:schemeClr val="dk1"/>
              </a:solidFill>
              <a:latin typeface="Avenir Next LT Pro Light"/>
            </a:endParaRPr>
          </a:p>
          <a:p>
            <a:pPr indent="0" defTabSz="914400">
              <a:lnSpc>
                <a:spcPct val="80000"/>
              </a:lnSpc>
              <a:spcAft>
                <a:spcPts val="1199"/>
              </a:spcAft>
              <a:buNone/>
              <a:tabLst>
                <a:tab algn="l" pos="0"/>
              </a:tabLst>
            </a:pPr>
            <a:r>
              <a:rPr b="0" lang="en-US" sz="1600" spc="-1" strike="noStrike">
                <a:solidFill>
                  <a:schemeClr val="dk1"/>
                </a:solidFill>
                <a:latin typeface="Avenir Next LT Pro Light"/>
              </a:rPr>
              <a:t>Product Backlog: Projede yapılması gereken tüm iş öğelerinin önceliklendirilmiş bir listesidir.</a:t>
            </a:r>
            <a:endParaRPr b="0" lang="en-US" sz="1600" spc="-1" strike="noStrike">
              <a:solidFill>
                <a:schemeClr val="dk1"/>
              </a:solidFill>
              <a:latin typeface="Avenir Next LT Pro Light"/>
            </a:endParaRPr>
          </a:p>
          <a:p>
            <a:pPr indent="0" defTabSz="914400">
              <a:lnSpc>
                <a:spcPct val="80000"/>
              </a:lnSpc>
              <a:spcAft>
                <a:spcPts val="1199"/>
              </a:spcAft>
              <a:buNone/>
              <a:tabLst>
                <a:tab algn="l" pos="0"/>
              </a:tabLst>
            </a:pPr>
            <a:r>
              <a:rPr b="0" lang="en-US" sz="1600" spc="-1" strike="noStrike">
                <a:solidFill>
                  <a:schemeClr val="dk1"/>
                </a:solidFill>
                <a:latin typeface="Avenir Next LT Pro Light"/>
              </a:rPr>
              <a:t>Daily Stand-up Meetings: Ekip üyelerinin her gün kısa bir toplantıda bir araya gelerek ilerlemelerini paylaşması ve sorunları tartışmasıdır.</a:t>
            </a:r>
            <a:endParaRPr b="0" lang="en-US" sz="1600" spc="-1" strike="noStrike">
              <a:solidFill>
                <a:schemeClr val="dk1"/>
              </a:solidFill>
              <a:latin typeface="Avenir Next LT Pro Light"/>
            </a:endParaRPr>
          </a:p>
          <a:p>
            <a:pPr indent="0" defTabSz="914400">
              <a:lnSpc>
                <a:spcPct val="80000"/>
              </a:lnSpc>
              <a:spcAft>
                <a:spcPts val="1199"/>
              </a:spcAft>
              <a:buNone/>
              <a:tabLst>
                <a:tab algn="l" pos="0"/>
              </a:tabLst>
            </a:pPr>
            <a:r>
              <a:rPr b="0" lang="en-US" sz="1600" spc="-1" strike="noStrike">
                <a:solidFill>
                  <a:schemeClr val="dk1"/>
                </a:solidFill>
                <a:latin typeface="Avenir Next LT Pro Light"/>
              </a:rPr>
              <a:t>Demo ve Retrospective: Her sprint sonunda, tamamlanan iş öğeleri müşteriye sunulur ve ekip bir sonraki sprint için geri bildirimde bulunur ve iyileştirme alanlarını tartışır.</a:t>
            </a:r>
            <a:endParaRPr b="0" lang="en-US" sz="16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5" name="PlaceHolder 4"/>
          <p:cNvSpPr>
            <a:spLocks noGrp="1"/>
          </p:cNvSpPr>
          <p:nvPr>
            <p:ph type="sldNum" idx="5"/>
          </p:nvPr>
        </p:nvSpPr>
        <p:spPr/>
        <p:txBody>
          <a:bodyPr/>
          <a:p>
            <a:fld id="{744B1F7E-F8DA-47DF-8084-CF2B2DAF8869}"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29: devops yontemlerınden contınues monıtorıng</a:t>
            </a:r>
            <a:endParaRPr b="0" lang="en-US" sz="2800" spc="-1" strike="noStrike">
              <a:solidFill>
                <a:schemeClr val="dk1"/>
              </a:solidFill>
              <a:latin typeface="Avenir Next LT Pro Light"/>
            </a:endParaRPr>
          </a:p>
        </p:txBody>
      </p:sp>
      <p:sp>
        <p:nvSpPr>
          <p:cNvPr id="412" name="PlaceHolder 2"/>
          <p:cNvSpPr>
            <a:spLocks noGrp="1"/>
          </p:cNvSpPr>
          <p:nvPr>
            <p:ph/>
          </p:nvPr>
        </p:nvSpPr>
        <p:spPr>
          <a:xfrm>
            <a:off x="908280" y="1483920"/>
            <a:ext cx="4887360" cy="3687480"/>
          </a:xfrm>
          <a:prstGeom prst="rect">
            <a:avLst/>
          </a:prstGeom>
          <a:noFill/>
          <a:ln w="0">
            <a:noFill/>
          </a:ln>
        </p:spPr>
        <p:txBody>
          <a:bodyPr anchor="t">
            <a:normAutofit/>
          </a:bodyPr>
          <a:p>
            <a:pPr indent="0" defTabSz="914400">
              <a:lnSpc>
                <a:spcPct val="156000"/>
              </a:lnSpc>
              <a:spcAft>
                <a:spcPts val="1199"/>
              </a:spcAft>
              <a:buNone/>
              <a:tabLst>
                <a:tab algn="l" pos="0"/>
              </a:tabLst>
            </a:pPr>
            <a:r>
              <a:rPr b="0" lang="en-US" sz="1600" spc="-1" strike="noStrike">
                <a:solidFill>
                  <a:schemeClr val="dk1"/>
                </a:solidFill>
                <a:latin typeface="Avenir Next LT Pro Light"/>
              </a:rPr>
              <a:t>Continuous Monitoring (Sürekli İzleme), DevOps metodolojisinin önemli bir parçası olup, uygulamaların ve altyapının performansını, sağlık durumunu ve güvenliğini sürekli olarak takip etme ve analiz etme uygulamasıdır. Bu sayede sorunlar ortaya çıkmadan önce tespit edilebilir ve hızlı bir şekilde çözüme kavuşturulabilir.</a:t>
            </a:r>
            <a:endParaRPr b="0" lang="en-US" sz="1600" spc="-1" strike="noStrike">
              <a:solidFill>
                <a:schemeClr val="dk1"/>
              </a:solidFill>
              <a:latin typeface="Avenir Next LT Pro Light"/>
            </a:endParaRPr>
          </a:p>
        </p:txBody>
      </p:sp>
      <p:sp>
        <p:nvSpPr>
          <p:cNvPr id="413" name="PlaceHolder 3"/>
          <p:cNvSpPr>
            <a:spLocks noGrp="1"/>
          </p:cNvSpPr>
          <p:nvPr>
            <p:ph/>
          </p:nvPr>
        </p:nvSpPr>
        <p:spPr>
          <a:xfrm>
            <a:off x="6324480" y="1397520"/>
            <a:ext cx="4887360" cy="3687480"/>
          </a:xfrm>
          <a:prstGeom prst="rect">
            <a:avLst/>
          </a:prstGeom>
          <a:noFill/>
          <a:ln w="0">
            <a:noFill/>
          </a:ln>
        </p:spPr>
        <p:txBody>
          <a:bodyPr anchor="t">
            <a:noAutofit/>
          </a:bodyPr>
          <a:p>
            <a:pPr indent="0" defTabSz="914400">
              <a:lnSpc>
                <a:spcPct val="100000"/>
              </a:lnSpc>
              <a:spcAft>
                <a:spcPts val="1199"/>
              </a:spcAft>
              <a:buNone/>
              <a:tabLst>
                <a:tab algn="l" pos="0"/>
              </a:tabLst>
            </a:pPr>
            <a:r>
              <a:rPr b="0" lang="en-US" sz="1400" spc="-1" strike="noStrike">
                <a:solidFill>
                  <a:schemeClr val="dk1"/>
                </a:solidFill>
                <a:latin typeface="Avenir Next LT Pro Light"/>
              </a:rPr>
              <a:t>Sürekli İzleme Neden Önemlidir?</a:t>
            </a:r>
            <a:endParaRPr b="0" lang="en-US" sz="14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400" spc="-1" strike="noStrike">
                <a:solidFill>
                  <a:schemeClr val="dk1"/>
                </a:solidFill>
                <a:latin typeface="Avenir Next LT Pro Light"/>
              </a:rPr>
              <a:t>Sorunların Önlenmesi: Sistemlerin sürekli izlenmesi sayesinde performans düşüşleri, hatalar ve güvenlik riskleri erken aşamada tespit edilebilir. Bu sayede sorunlar daha kolay çözülür ve sistemlerin kesintisiz çalışması sağlanır.</a:t>
            </a:r>
            <a:endParaRPr b="0" lang="en-US" sz="14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400" spc="-1" strike="noStrike">
                <a:solidFill>
                  <a:schemeClr val="dk1"/>
                </a:solidFill>
                <a:latin typeface="Avenir Next LT Pro Light"/>
              </a:rPr>
              <a:t>Hızlı Sorun Giderme: Bir sorun oluştuğunda, sürekli izleme verileri sorunun kaynağını hızla belirlemeye yardımcı olur. Bu sayede ekipler sorunu daha kısa sürede çözerek iş akışının kesintiye uğramasını önler.</a:t>
            </a:r>
            <a:endParaRPr b="0" lang="en-US" sz="14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400" spc="-1" strike="noStrike">
                <a:solidFill>
                  <a:schemeClr val="dk1"/>
                </a:solidFill>
                <a:latin typeface="Avenir Next LT Pro Light"/>
              </a:rPr>
              <a:t>Performans Optimizasyonu: Sürekli izleme sayesinde sistemlerin performans metrikleri takip edilebilir. Bu veriler, darboğazları tespit etmek ve sistemlerin performansını optimize etmek için kullanılabilir.</a:t>
            </a:r>
            <a:endParaRPr b="0" lang="en-US" sz="14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400" spc="-1" strike="noStrike">
                <a:solidFill>
                  <a:schemeClr val="dk1"/>
                </a:solidFill>
                <a:latin typeface="Avenir Next LT Pro Light"/>
              </a:rPr>
              <a:t>Altyapı Yönetimi: Altyapının kaynak kullanımı ve sağlık durumu sürekli izlenerek altyapı yönetimi kolaylaştırılır. Bu sayede kaynakların etkin bir şekilde kullanılması sağlanır.</a:t>
            </a:r>
            <a:endParaRPr b="0" lang="en-US" sz="14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400" spc="-1" strike="noStrike">
                <a:solidFill>
                  <a:schemeClr val="dk1"/>
                </a:solidFill>
                <a:latin typeface="Avenir Next LT Pro Light"/>
              </a:rPr>
              <a:t>İyileştirilmiş Kullanıcı Deneyimi: Sistemlerin performansının ve sağlık durumunun sürekli izlenmesi, kullanıcı deneyiminin iyileştirilmesine yardımcı olur.</a:t>
            </a:r>
            <a:endParaRPr b="0" lang="en-US" sz="14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1400" spc="-1" strike="noStrike">
              <a:solidFill>
                <a:schemeClr val="dk1"/>
              </a:solidFill>
              <a:latin typeface="Avenir Next LT Pro Light"/>
            </a:endParaRPr>
          </a:p>
        </p:txBody>
      </p:sp>
      <p:sp>
        <p:nvSpPr>
          <p:cNvPr id="5" name="PlaceHolder 4"/>
          <p:cNvSpPr>
            <a:spLocks noGrp="1"/>
          </p:cNvSpPr>
          <p:nvPr>
            <p:ph type="sldNum" idx="5"/>
          </p:nvPr>
        </p:nvSpPr>
        <p:spPr/>
        <p:txBody>
          <a:bodyPr/>
          <a:p>
            <a:fld id="{600AB1CE-9A91-42CC-9FB2-B3084834F562}"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  </a:t>
            </a:r>
            <a:r>
              <a:rPr b="1" lang="en-US" sz="2800" spc="-1" strike="noStrike" cap="all">
                <a:solidFill>
                  <a:schemeClr val="dk1"/>
                </a:solidFill>
                <a:latin typeface="Posterama"/>
              </a:rPr>
              <a:t>Adım 30:</a:t>
            </a:r>
            <a:endParaRPr b="0" lang="en-US" sz="2800" spc="-1" strike="noStrike">
              <a:solidFill>
                <a:schemeClr val="dk1"/>
              </a:solidFill>
              <a:latin typeface="Avenir Next LT Pro Light"/>
            </a:endParaRPr>
          </a:p>
        </p:txBody>
      </p:sp>
      <p:sp>
        <p:nvSpPr>
          <p:cNvPr id="415" name="PlaceHolder 2"/>
          <p:cNvSpPr>
            <a:spLocks noGrp="1"/>
          </p:cNvSpPr>
          <p:nvPr>
            <p:ph/>
          </p:nvPr>
        </p:nvSpPr>
        <p:spPr>
          <a:xfrm>
            <a:off x="911520" y="2058840"/>
            <a:ext cx="6192360" cy="3687480"/>
          </a:xfrm>
          <a:prstGeom prst="rect">
            <a:avLst/>
          </a:prstGeom>
          <a:noFill/>
          <a:ln w="0">
            <a:noFill/>
          </a:ln>
        </p:spPr>
        <p:txBody>
          <a:bodyPr anchor="t">
            <a:noAutofit/>
          </a:bodyPr>
          <a:p>
            <a:pPr marL="228600" indent="-228600" defTabSz="914400">
              <a:lnSpc>
                <a:spcPct val="100000"/>
              </a:lnSpc>
              <a:spcAft>
                <a:spcPts val="601"/>
              </a:spcAft>
              <a:buClr>
                <a:srgbClr val="1f1f1f"/>
              </a:buClr>
              <a:buFont typeface="Arial"/>
              <a:buChar char="•"/>
            </a:pPr>
            <a:r>
              <a:rPr b="0" lang="en-US" sz="1400" spc="-1" strike="noStrike">
                <a:solidFill>
                  <a:srgbClr val="1f1f1f"/>
                </a:solidFill>
                <a:latin typeface="Avenir Next LT Pro Light"/>
                <a:ea typeface="Avenir Next LT Pro Light"/>
              </a:rPr>
              <a:t>XML: Bilgileri yapılandırmak ve saklamak için kullanılan bir işaretleme dilidir. Farklı türdeki verileri tanımlamak için özelleştirilebilir etiketler kullanır.</a:t>
            </a:r>
            <a:endParaRPr b="0" lang="en-US" sz="1400" spc="-1" strike="noStrike">
              <a:solidFill>
                <a:schemeClr val="dk1"/>
              </a:solidFill>
              <a:latin typeface="Avenir Next LT Pro Light"/>
            </a:endParaRPr>
          </a:p>
          <a:p>
            <a:pPr marL="228600" indent="-228600" defTabSz="914400">
              <a:lnSpc>
                <a:spcPct val="100000"/>
              </a:lnSpc>
              <a:spcAft>
                <a:spcPts val="601"/>
              </a:spcAft>
              <a:buClr>
                <a:srgbClr val="1f1f1f"/>
              </a:buClr>
              <a:buFont typeface="Arial"/>
              <a:buChar char="•"/>
            </a:pPr>
            <a:r>
              <a:rPr b="0" lang="en-US" sz="1400" spc="-1" strike="noStrike">
                <a:solidFill>
                  <a:srgbClr val="1f1f1f"/>
                </a:solidFill>
                <a:latin typeface="Avenir Next LT Pro Light"/>
                <a:ea typeface="Avenir Next LT Pro Light"/>
              </a:rPr>
              <a:t>JSON: Verileri hafif ve kolayca işlenebilen bir formatta saklamak ve paylaşmak için kullanılan bir veri değişim formatıdır. Anahtar-değer çiftleri ve diziler gibi basit yapılara dayanır.</a:t>
            </a:r>
            <a:endParaRPr b="0" lang="en-US" sz="1400" spc="-1" strike="noStrike">
              <a:solidFill>
                <a:schemeClr val="dk1"/>
              </a:solidFill>
              <a:latin typeface="Avenir Next LT Pro Light"/>
            </a:endParaRPr>
          </a:p>
          <a:p>
            <a:pPr marL="228600" indent="-228600" defTabSz="914400">
              <a:lnSpc>
                <a:spcPct val="100000"/>
              </a:lnSpc>
              <a:spcAft>
                <a:spcPts val="601"/>
              </a:spcAft>
              <a:buClr>
                <a:srgbClr val="1f1f1f"/>
              </a:buClr>
              <a:buFont typeface="Arial"/>
              <a:buChar char="•"/>
            </a:pPr>
            <a:r>
              <a:rPr b="0" lang="en-US" sz="1400" spc="-1" strike="noStrike">
                <a:solidFill>
                  <a:srgbClr val="1f1f1f"/>
                </a:solidFill>
                <a:latin typeface="Avenir Next LT Pro Light"/>
                <a:ea typeface="Avenir Next LT Pro Light"/>
              </a:rPr>
              <a:t>YAML: Verileri insan tarafından okunabilir ve düzenlenebilir bir formatta saklamak ve paylaşmak için kullanılan bir veri serileştirme dilidir. Girinti ve boşluk kullanarak hiyerarşiyi gösterir.</a:t>
            </a:r>
            <a:endParaRPr b="0" lang="en-US" sz="1400" spc="-1" strike="noStrike">
              <a:solidFill>
                <a:schemeClr val="dk1"/>
              </a:solidFill>
              <a:latin typeface="Avenir Next LT Pro Light"/>
            </a:endParaRPr>
          </a:p>
          <a:p>
            <a:pPr marL="228600" indent="-228600" defTabSz="914400">
              <a:lnSpc>
                <a:spcPct val="100000"/>
              </a:lnSpc>
              <a:spcAft>
                <a:spcPts val="601"/>
              </a:spcAft>
              <a:buClr>
                <a:srgbClr val="1f1f1f"/>
              </a:buClr>
              <a:buFont typeface="Arial"/>
              <a:buChar char="•"/>
            </a:pPr>
            <a:r>
              <a:rPr b="0" lang="en-US" sz="1400" spc="-1" strike="noStrike">
                <a:solidFill>
                  <a:srgbClr val="1f1f1f"/>
                </a:solidFill>
                <a:latin typeface="Avenir Next LT Pro Light"/>
                <a:ea typeface="Avenir Next LT Pro Light"/>
              </a:rPr>
              <a:t>HTTP: İnternette veri alışverişi yapmak için kullanılan bir uygulama protokolüdür. Web sayfaları, API'ler ve diğer web kaynaklarına erişmek için kullanılır.</a:t>
            </a:r>
            <a:endParaRPr b="0" lang="en-US" sz="1400" spc="-1" strike="noStrike">
              <a:solidFill>
                <a:schemeClr val="dk1"/>
              </a:solidFill>
              <a:latin typeface="Avenir Next LT Pro Light"/>
            </a:endParaRPr>
          </a:p>
          <a:p>
            <a:pPr marL="228600" indent="-228600" defTabSz="914400">
              <a:lnSpc>
                <a:spcPct val="100000"/>
              </a:lnSpc>
              <a:spcAft>
                <a:spcPts val="601"/>
              </a:spcAft>
              <a:buClr>
                <a:srgbClr val="1f1f1f"/>
              </a:buClr>
              <a:buFont typeface="Arial"/>
              <a:buChar char="•"/>
            </a:pPr>
            <a:r>
              <a:rPr b="0" lang="en-US" sz="1400" spc="-1" strike="noStrike">
                <a:solidFill>
                  <a:srgbClr val="1f1f1f"/>
                </a:solidFill>
                <a:latin typeface="Avenir Next LT Pro Light"/>
                <a:ea typeface="Avenir Next LT Pro Light"/>
              </a:rPr>
              <a:t>Server: İstemcilere hizmet sunan bir bilgisayardır. Web sunucuları, e-posta sunucuları ve veritabanı sunucuları gibi birçok farklı türde sunucu vardır.</a:t>
            </a:r>
            <a:endParaRPr b="0" lang="en-US" sz="1400" spc="-1" strike="noStrike">
              <a:solidFill>
                <a:schemeClr val="dk1"/>
              </a:solidFill>
              <a:latin typeface="Avenir Next LT Pro Light"/>
            </a:endParaRPr>
          </a:p>
          <a:p>
            <a:pPr marL="228600" indent="-228600" defTabSz="914400">
              <a:lnSpc>
                <a:spcPct val="100000"/>
              </a:lnSpc>
              <a:spcAft>
                <a:spcPts val="601"/>
              </a:spcAft>
              <a:buClr>
                <a:srgbClr val="1f1f1f"/>
              </a:buClr>
              <a:buFont typeface="Arial"/>
              <a:buChar char="•"/>
            </a:pPr>
            <a:r>
              <a:rPr b="0" lang="en-US" sz="1400" spc="-1" strike="noStrike">
                <a:solidFill>
                  <a:srgbClr val="1f1f1f"/>
                </a:solidFill>
                <a:latin typeface="Avenir Next LT Pro Light"/>
                <a:ea typeface="Avenir Next LT Pro Light"/>
              </a:rPr>
              <a:t>Java JDK: Java programları geliştirmek için kullanılan bir yazılım setidir. Derleyici, hata ayıklayıcı ve Java API'si gibi araçlar içerir.</a:t>
            </a:r>
            <a:endParaRPr b="0" lang="en-US" sz="1400" spc="-1" strike="noStrike">
              <a:solidFill>
                <a:schemeClr val="dk1"/>
              </a:solidFill>
              <a:latin typeface="Avenir Next LT Pro Light"/>
            </a:endParaRPr>
          </a:p>
          <a:p>
            <a:pPr indent="0" defTabSz="914400">
              <a:lnSpc>
                <a:spcPct val="100000"/>
              </a:lnSpc>
              <a:spcAft>
                <a:spcPts val="601"/>
              </a:spcAft>
              <a:buNone/>
            </a:pPr>
            <a:endParaRPr b="0" lang="en-US" sz="1400" spc="-1" strike="noStrike">
              <a:solidFill>
                <a:schemeClr val="dk1"/>
              </a:solidFill>
              <a:latin typeface="Avenir Next LT Pro Light"/>
            </a:endParaRPr>
          </a:p>
        </p:txBody>
      </p:sp>
      <p:sp>
        <p:nvSpPr>
          <p:cNvPr id="416" name="PlaceHolder 3"/>
          <p:cNvSpPr>
            <a:spLocks noGrp="1"/>
          </p:cNvSpPr>
          <p:nvPr>
            <p:ph type="sldNum" idx="22"/>
          </p:nvPr>
        </p:nvSpPr>
        <p:spPr>
          <a:xfrm>
            <a:off x="911520" y="6246720"/>
            <a:ext cx="2669760" cy="364680"/>
          </a:xfrm>
          <a:prstGeom prst="rect">
            <a:avLst/>
          </a:prstGeom>
          <a:noFill/>
          <a:ln w="0">
            <a:noFill/>
          </a:ln>
        </p:spPr>
        <p:txBody>
          <a:bodyPr anchor="ctr">
            <a:noAutofit/>
          </a:bodyPr>
          <a:lstStyle>
            <a:lvl1pPr indent="0" defTabSz="914400">
              <a:lnSpc>
                <a:spcPct val="100000"/>
              </a:lnSpc>
              <a:buNone/>
              <a:defRPr b="1" lang="en-US" sz="1400" spc="-1" strike="noStrike">
                <a:solidFill>
                  <a:schemeClr val="dk1"/>
                </a:solidFill>
                <a:latin typeface="Posterama"/>
              </a:defRPr>
            </a:lvl1pPr>
          </a:lstStyle>
          <a:p>
            <a:pPr indent="0" defTabSz="914400">
              <a:lnSpc>
                <a:spcPct val="100000"/>
              </a:lnSpc>
              <a:buNone/>
            </a:pPr>
            <a:fld id="{E75E2636-ED10-41EE-A6B6-0769332A6A89}" type="slidenum">
              <a:rPr b="1" lang="en-US" sz="1400" spc="-1" strike="noStrike">
                <a:solidFill>
                  <a:schemeClr val="dk1"/>
                </a:solidFill>
                <a:latin typeface="Posterama"/>
              </a:rPr>
              <a:t>33</a:t>
            </a:fld>
            <a:endParaRPr b="0" lang="tr-TR" sz="1400" spc="-1" strike="noStrike">
              <a:solidFill>
                <a:srgbClr val="000000"/>
              </a:solidFill>
              <a:latin typeface="Times New Roman"/>
            </a:endParaRPr>
          </a:p>
        </p:txBody>
      </p:sp>
      <p:sp>
        <p:nvSpPr>
          <p:cNvPr id="417" name="PlaceHolder 4"/>
          <p:cNvSpPr>
            <a:spLocks noGrp="1"/>
          </p:cNvSpPr>
          <p:nvPr>
            <p:ph/>
          </p:nvPr>
        </p:nvSpPr>
        <p:spPr>
          <a:xfrm>
            <a:off x="8295480" y="2058840"/>
            <a:ext cx="3002400" cy="3687480"/>
          </a:xfrm>
          <a:prstGeom prst="rect">
            <a:avLst/>
          </a:prstGeom>
          <a:noFill/>
          <a:ln w="0">
            <a:noFill/>
          </a:ln>
        </p:spPr>
        <p:txBody>
          <a:bodyPr anchor="t">
            <a:normAutofit fontScale="74952" lnSpcReduction="10000"/>
          </a:bodyPr>
          <a:p>
            <a:pPr marL="228600" indent="-228600" defTabSz="914400">
              <a:lnSpc>
                <a:spcPct val="100000"/>
              </a:lnSpc>
              <a:spcAft>
                <a:spcPts val="601"/>
              </a:spcAft>
              <a:buClr>
                <a:srgbClr val="000000"/>
              </a:buClr>
              <a:buFont typeface="Arial"/>
              <a:buChar char="•"/>
            </a:pPr>
            <a:r>
              <a:rPr b="0" lang="en-US" sz="2000" spc="-1" strike="noStrike">
                <a:solidFill>
                  <a:schemeClr val="dk1"/>
                </a:solidFill>
                <a:latin typeface="Avenir Next LT Pro Light"/>
              </a:rPr>
              <a:t>XML: Extensible Markup Language (Genişletilebilir İşaretleme Dili)</a:t>
            </a:r>
            <a:endParaRPr b="0" lang="en-US" sz="2000" spc="-1" strike="noStrike">
              <a:solidFill>
                <a:schemeClr val="dk1"/>
              </a:solidFill>
              <a:latin typeface="Avenir Next LT Pro Light"/>
            </a:endParaRPr>
          </a:p>
          <a:p>
            <a:pPr marL="228600" indent="-228600" defTabSz="914400">
              <a:lnSpc>
                <a:spcPct val="100000"/>
              </a:lnSpc>
              <a:spcAft>
                <a:spcPts val="601"/>
              </a:spcAft>
              <a:buClr>
                <a:srgbClr val="000000"/>
              </a:buClr>
              <a:buFont typeface="Arial"/>
              <a:buChar char="•"/>
            </a:pPr>
            <a:r>
              <a:rPr b="0" lang="en-US" sz="2000" spc="-1" strike="noStrike">
                <a:solidFill>
                  <a:schemeClr val="dk1"/>
                </a:solidFill>
                <a:latin typeface="Avenir Next LT Pro Light"/>
              </a:rPr>
              <a:t>JSON: JavaScript Object Notation (JavaScript Nesne Gösterimi)</a:t>
            </a:r>
            <a:endParaRPr b="0" lang="en-US" sz="2000" spc="-1" strike="noStrike">
              <a:solidFill>
                <a:schemeClr val="dk1"/>
              </a:solidFill>
              <a:latin typeface="Avenir Next LT Pro Light"/>
            </a:endParaRPr>
          </a:p>
          <a:p>
            <a:pPr marL="228600" indent="-228600" defTabSz="914400">
              <a:lnSpc>
                <a:spcPct val="100000"/>
              </a:lnSpc>
              <a:spcAft>
                <a:spcPts val="601"/>
              </a:spcAft>
              <a:buClr>
                <a:srgbClr val="000000"/>
              </a:buClr>
              <a:buFont typeface="Arial"/>
              <a:buChar char="•"/>
            </a:pPr>
            <a:r>
              <a:rPr b="0" lang="en-US" sz="2000" spc="-1" strike="noStrike">
                <a:solidFill>
                  <a:schemeClr val="dk1"/>
                </a:solidFill>
                <a:latin typeface="Avenir Next LT Pro Light"/>
              </a:rPr>
              <a:t>YAML: YAML Ain't Markup Language (YAML İşaretleme Dili Değildir)</a:t>
            </a:r>
            <a:endParaRPr b="0" lang="en-US" sz="2000" spc="-1" strike="noStrike">
              <a:solidFill>
                <a:schemeClr val="dk1"/>
              </a:solidFill>
              <a:latin typeface="Avenir Next LT Pro Light"/>
            </a:endParaRPr>
          </a:p>
          <a:p>
            <a:pPr marL="228600" indent="-228600" defTabSz="914400">
              <a:lnSpc>
                <a:spcPct val="100000"/>
              </a:lnSpc>
              <a:spcAft>
                <a:spcPts val="601"/>
              </a:spcAft>
              <a:buClr>
                <a:srgbClr val="000000"/>
              </a:buClr>
              <a:buFont typeface="Arial"/>
              <a:buChar char="•"/>
            </a:pPr>
            <a:r>
              <a:rPr b="0" lang="en-US" sz="2000" spc="-1" strike="noStrike">
                <a:solidFill>
                  <a:schemeClr val="dk1"/>
                </a:solidFill>
                <a:latin typeface="Avenir Next LT Pro Light"/>
              </a:rPr>
              <a:t>HTTP: Hypertext Transfer Protocol (Hiper Metin Aktarım Protokolü)</a:t>
            </a:r>
            <a:endParaRPr b="0" lang="en-US" sz="2000" spc="-1" strike="noStrike">
              <a:solidFill>
                <a:schemeClr val="dk1"/>
              </a:solidFill>
              <a:latin typeface="Avenir Next LT Pro Light"/>
            </a:endParaRPr>
          </a:p>
          <a:p>
            <a:pPr marL="228600" indent="-228600" defTabSz="914400">
              <a:lnSpc>
                <a:spcPct val="100000"/>
              </a:lnSpc>
              <a:spcAft>
                <a:spcPts val="601"/>
              </a:spcAft>
              <a:buClr>
                <a:srgbClr val="000000"/>
              </a:buClr>
              <a:buFont typeface="Arial"/>
              <a:buChar char="•"/>
            </a:pPr>
            <a:r>
              <a:rPr b="0" lang="en-US" sz="2000" spc="-1" strike="noStrike">
                <a:solidFill>
                  <a:schemeClr val="dk1"/>
                </a:solidFill>
                <a:latin typeface="Avenir Next LT Pro Light"/>
              </a:rPr>
              <a:t>Server: Sunucu</a:t>
            </a:r>
            <a:endParaRPr b="0" lang="en-US" sz="2000" spc="-1" strike="noStrike">
              <a:solidFill>
                <a:schemeClr val="dk1"/>
              </a:solidFill>
              <a:latin typeface="Avenir Next LT Pro Light"/>
            </a:endParaRPr>
          </a:p>
          <a:p>
            <a:pPr marL="228600" indent="-228600" defTabSz="914400">
              <a:lnSpc>
                <a:spcPct val="100000"/>
              </a:lnSpc>
              <a:spcAft>
                <a:spcPts val="601"/>
              </a:spcAft>
              <a:buClr>
                <a:srgbClr val="000000"/>
              </a:buClr>
              <a:buFont typeface="Arial"/>
              <a:buChar char="•"/>
            </a:pPr>
            <a:r>
              <a:rPr b="0" lang="en-US" sz="2000" spc="-1" strike="noStrike">
                <a:solidFill>
                  <a:schemeClr val="dk1"/>
                </a:solidFill>
                <a:latin typeface="Avenir Next LT Pro Light"/>
              </a:rPr>
              <a:t>Java JDK: Java Development Kit (Java Geliştirme Kiti)</a:t>
            </a:r>
            <a:endParaRPr b="0" lang="en-US" sz="2000" spc="-1" strike="noStrike">
              <a:solidFill>
                <a:schemeClr val="dk1"/>
              </a:solidFill>
              <a:latin typeface="Avenir Next LT Pro Light"/>
            </a:endParaRPr>
          </a:p>
          <a:p>
            <a:pPr indent="0" defTabSz="914400">
              <a:lnSpc>
                <a:spcPct val="100000"/>
              </a:lnSpc>
              <a:spcBef>
                <a:spcPts val="1001"/>
              </a:spcBef>
              <a:spcAft>
                <a:spcPts val="601"/>
              </a:spcAft>
              <a:buNone/>
            </a:pPr>
            <a:endParaRPr b="0" lang="en-US" sz="2000" spc="-1" strike="noStrike">
              <a:solidFill>
                <a:schemeClr val="dk1"/>
              </a:solidFill>
              <a:latin typeface="Avenir Next LT Pro Light"/>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31: maven nedır? Clean ınstall ne ıse yarar</a:t>
            </a:r>
            <a:endParaRPr b="0" lang="en-US" sz="2800" spc="-1" strike="noStrike">
              <a:solidFill>
                <a:schemeClr val="dk1"/>
              </a:solidFill>
              <a:latin typeface="Avenir Next LT Pro Light"/>
            </a:endParaRPr>
          </a:p>
        </p:txBody>
      </p:sp>
      <p:sp>
        <p:nvSpPr>
          <p:cNvPr id="419" name="PlaceHolder 2"/>
          <p:cNvSpPr>
            <a:spLocks noGrp="1"/>
          </p:cNvSpPr>
          <p:nvPr>
            <p:ph/>
          </p:nvPr>
        </p:nvSpPr>
        <p:spPr>
          <a:xfrm>
            <a:off x="893880" y="2073240"/>
            <a:ext cx="4887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1600" spc="-1" strike="noStrike">
                <a:solidFill>
                  <a:srgbClr val="1f1f1f"/>
                </a:solidFill>
                <a:latin typeface="Avenir Next LT Pro Light"/>
                <a:ea typeface="Avenir Next LT Pro Light"/>
              </a:rPr>
              <a:t>Maven, yazılım projelerinin derlenmesi, paketlenmesi, dağıtılması ve dokümante edilmesi için kullanılan bir açık kaynaklı otomasyon aracıdır. Java projelerinde sıklıkla tercih edilir ancak Java dışındaki dilleri de destekler.</a:t>
            </a:r>
            <a:endParaRPr b="0" lang="en-US" sz="1600" spc="-1" strike="noStrike">
              <a:solidFill>
                <a:schemeClr val="dk1"/>
              </a:solidFill>
              <a:latin typeface="Avenir Next LT Pro Light"/>
            </a:endParaRPr>
          </a:p>
        </p:txBody>
      </p:sp>
      <p:sp>
        <p:nvSpPr>
          <p:cNvPr id="420" name="PlaceHolder 3"/>
          <p:cNvSpPr>
            <a:spLocks noGrp="1"/>
          </p:cNvSpPr>
          <p:nvPr>
            <p:ph/>
          </p:nvPr>
        </p:nvSpPr>
        <p:spPr>
          <a:xfrm>
            <a:off x="6410520" y="2073240"/>
            <a:ext cx="4887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1600" spc="-1" strike="noStrike">
                <a:solidFill>
                  <a:srgbClr val="1f1f1f"/>
                </a:solidFill>
                <a:latin typeface="Avenir Next LT Pro Light"/>
                <a:ea typeface="Avenir Next LT Pro Light"/>
              </a:rPr>
              <a:t>mvn clean install komutu, Maven'a öncelikle derleme işlemini temizlemesini ve ardından projeyi yeniden derleyip yerel depoya kurmasını söyler. Bu komut, genellikle bir projede değişiklik yaptıktan sonra kullanılır.</a:t>
            </a:r>
            <a:endParaRPr b="0" lang="en-US" sz="1600" spc="-1" strike="noStrike">
              <a:solidFill>
                <a:schemeClr val="dk1"/>
              </a:solidFill>
              <a:latin typeface="Avenir Next LT Pro Light"/>
            </a:endParaRPr>
          </a:p>
        </p:txBody>
      </p:sp>
      <p:sp>
        <p:nvSpPr>
          <p:cNvPr id="5" name="PlaceHolder 4"/>
          <p:cNvSpPr>
            <a:spLocks noGrp="1"/>
          </p:cNvSpPr>
          <p:nvPr>
            <p:ph type="sldNum" idx="5"/>
          </p:nvPr>
        </p:nvSpPr>
        <p:spPr/>
        <p:txBody>
          <a:bodyPr/>
          <a:p>
            <a:fld id="{B6D04F94-EC83-4E6C-9050-1331D2108863}"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32: docker nedır? Docker daemon ve docker clı ne ıs yapar?</a:t>
            </a:r>
            <a:endParaRPr b="0" lang="en-US" sz="2800" spc="-1" strike="noStrike">
              <a:solidFill>
                <a:schemeClr val="dk1"/>
              </a:solidFill>
              <a:latin typeface="Avenir Next LT Pro Light"/>
            </a:endParaRPr>
          </a:p>
        </p:txBody>
      </p:sp>
      <p:sp>
        <p:nvSpPr>
          <p:cNvPr id="422" name="PlaceHolder 2"/>
          <p:cNvSpPr>
            <a:spLocks noGrp="1"/>
          </p:cNvSpPr>
          <p:nvPr>
            <p:ph/>
          </p:nvPr>
        </p:nvSpPr>
        <p:spPr>
          <a:xfrm>
            <a:off x="893880" y="1584360"/>
            <a:ext cx="4887360" cy="3687480"/>
          </a:xfrm>
          <a:prstGeom prst="rect">
            <a:avLst/>
          </a:prstGeom>
          <a:noFill/>
          <a:ln w="0">
            <a:noFill/>
          </a:ln>
        </p:spPr>
        <p:txBody>
          <a:bodyPr anchor="t">
            <a:noAutofit/>
          </a:bodyPr>
          <a:p>
            <a:pPr indent="0" defTabSz="914400">
              <a:lnSpc>
                <a:spcPct val="156000"/>
              </a:lnSpc>
              <a:spcAft>
                <a:spcPts val="1199"/>
              </a:spcAft>
              <a:buNone/>
              <a:tabLst>
                <a:tab algn="l" pos="0"/>
              </a:tabLst>
            </a:pPr>
            <a:r>
              <a:rPr b="0" lang="en-US" sz="1400" spc="-1" strike="noStrike">
                <a:solidFill>
                  <a:srgbClr val="1f1f1f"/>
                </a:solidFill>
                <a:latin typeface="Avenir Next LT Pro Light"/>
                <a:ea typeface="Avenir Next LT Pro Light"/>
              </a:rPr>
              <a:t>Docker, uygulamaları paketlemek ve dağıtmak için kullanılan bir açık kaynaklı platformdur. Docker, uygulamaları ve bağımlılıklarını container adı verilen hafif ve taşınabilir birimlerde çalıştırır.</a:t>
            </a:r>
            <a:endParaRPr b="0" lang="en-US" sz="14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400" spc="-1" strike="noStrike">
                <a:solidFill>
                  <a:srgbClr val="1f1f1f"/>
                </a:solidFill>
                <a:latin typeface="Avenir Next LT Pro Light"/>
                <a:ea typeface="Avenir Next LT Pro Light"/>
              </a:rPr>
              <a:t>Docker Daemon:</a:t>
            </a:r>
            <a:endParaRPr b="0" lang="en-US" sz="1400" spc="-1" strike="noStrike">
              <a:solidFill>
                <a:schemeClr val="dk1"/>
              </a:solidFill>
              <a:latin typeface="Avenir Next LT Pro Light"/>
            </a:endParaRPr>
          </a:p>
          <a:p>
            <a:pPr marL="285840" indent="-285840" defTabSz="914400">
              <a:lnSpc>
                <a:spcPct val="100000"/>
              </a:lnSpc>
              <a:spcAft>
                <a:spcPts val="1199"/>
              </a:spcAft>
              <a:buClr>
                <a:srgbClr val="1f1f1f"/>
              </a:buClr>
              <a:buFont typeface="Arial"/>
              <a:buChar char="•"/>
              <a:tabLst>
                <a:tab algn="l" pos="0"/>
              </a:tabLst>
            </a:pPr>
            <a:r>
              <a:rPr b="0" lang="en-US" sz="1400" spc="-1" strike="noStrike">
                <a:solidFill>
                  <a:srgbClr val="1f1f1f"/>
                </a:solidFill>
                <a:latin typeface="Avenir Next LT Pro Light"/>
                <a:ea typeface="Avenir Next LT Pro Light"/>
              </a:rPr>
              <a:t>Docker daemon, Docker container'ları oluşturan, çalıştıran ve yöneten arka plan hizmetidir.</a:t>
            </a:r>
            <a:endParaRPr b="0" lang="en-US" sz="1400" spc="-1" strike="noStrike">
              <a:solidFill>
                <a:schemeClr val="dk1"/>
              </a:solidFill>
              <a:latin typeface="Avenir Next LT Pro Light"/>
            </a:endParaRPr>
          </a:p>
          <a:p>
            <a:pPr marL="285840" indent="-285840" defTabSz="914400">
              <a:lnSpc>
                <a:spcPct val="100000"/>
              </a:lnSpc>
              <a:spcAft>
                <a:spcPts val="1199"/>
              </a:spcAft>
              <a:buClr>
                <a:srgbClr val="1f1f1f"/>
              </a:buClr>
              <a:buFont typeface="Arial"/>
              <a:buChar char="•"/>
              <a:tabLst>
                <a:tab algn="l" pos="0"/>
              </a:tabLst>
            </a:pPr>
            <a:r>
              <a:rPr b="0" lang="en-US" sz="1400" spc="-1" strike="noStrike">
                <a:solidFill>
                  <a:srgbClr val="1f1f1f"/>
                </a:solidFill>
                <a:latin typeface="Avenir Next LT Pro Light"/>
                <a:ea typeface="Avenir Next LT Pro Light"/>
              </a:rPr>
              <a:t>Docker CLI ile komutlar göndererek Docker daemon ile iletişim kurabilirsiniz.</a:t>
            </a:r>
            <a:endParaRPr b="0" lang="en-US" sz="14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400" spc="-1" strike="noStrike">
                <a:solidFill>
                  <a:srgbClr val="1f1f1f"/>
                </a:solidFill>
                <a:latin typeface="Avenir Next LT Pro Light"/>
                <a:ea typeface="Avenir Next LT Pro Light"/>
              </a:rPr>
              <a:t>Docker CLI:</a:t>
            </a:r>
            <a:endParaRPr b="0" lang="en-US" sz="1400" spc="-1" strike="noStrike">
              <a:solidFill>
                <a:schemeClr val="dk1"/>
              </a:solidFill>
              <a:latin typeface="Avenir Next LT Pro Light"/>
            </a:endParaRPr>
          </a:p>
          <a:p>
            <a:pPr marL="285840" indent="-285840" defTabSz="914400">
              <a:lnSpc>
                <a:spcPct val="100000"/>
              </a:lnSpc>
              <a:spcAft>
                <a:spcPts val="1199"/>
              </a:spcAft>
              <a:buClr>
                <a:srgbClr val="1f1f1f"/>
              </a:buClr>
              <a:buFont typeface="Arial"/>
              <a:buChar char="•"/>
              <a:tabLst>
                <a:tab algn="l" pos="0"/>
              </a:tabLst>
            </a:pPr>
            <a:r>
              <a:rPr b="0" lang="en-US" sz="1400" spc="-1" strike="noStrike">
                <a:solidFill>
                  <a:srgbClr val="1f1f1f"/>
                </a:solidFill>
                <a:latin typeface="Avenir Next LT Pro Light"/>
                <a:ea typeface="Avenir Next LT Pro Light"/>
              </a:rPr>
              <a:t>Docker CLI, Docker ile etkileşim kurmak için kullanılan komut satırı aracıdır.</a:t>
            </a:r>
            <a:endParaRPr b="0" lang="en-US" sz="1400" spc="-1" strike="noStrike">
              <a:solidFill>
                <a:schemeClr val="dk1"/>
              </a:solidFill>
              <a:latin typeface="Avenir Next LT Pro Light"/>
            </a:endParaRPr>
          </a:p>
          <a:p>
            <a:pPr marL="285840" indent="-285840" defTabSz="914400">
              <a:lnSpc>
                <a:spcPct val="100000"/>
              </a:lnSpc>
              <a:spcAft>
                <a:spcPts val="1199"/>
              </a:spcAft>
              <a:buClr>
                <a:srgbClr val="1f1f1f"/>
              </a:buClr>
              <a:buFont typeface="Arial"/>
              <a:buChar char="•"/>
              <a:tabLst>
                <a:tab algn="l" pos="0"/>
              </a:tabLst>
            </a:pPr>
            <a:r>
              <a:rPr b="0" lang="en-US" sz="1400" spc="-1" strike="noStrike">
                <a:solidFill>
                  <a:srgbClr val="1f1f1f"/>
                </a:solidFill>
                <a:latin typeface="Avenir Next LT Pro Light"/>
                <a:ea typeface="Avenir Next LT Pro Light"/>
              </a:rPr>
              <a:t>Docker daemon'a komutlar göndererek container'ları oluşturabilir, çalıştırabilir, durdurabilir, silebilir ve daha fazlasını yapabilirsiniz.</a:t>
            </a:r>
            <a:endParaRPr b="0" lang="en-US" sz="1400" spc="-1" strike="noStrike">
              <a:solidFill>
                <a:schemeClr val="dk1"/>
              </a:solidFill>
              <a:latin typeface="Avenir Next LT Pro Light"/>
            </a:endParaRPr>
          </a:p>
          <a:p>
            <a:pPr indent="0" defTabSz="914400">
              <a:lnSpc>
                <a:spcPct val="156000"/>
              </a:lnSpc>
              <a:spcAft>
                <a:spcPts val="1199"/>
              </a:spcAft>
              <a:buNone/>
              <a:tabLst>
                <a:tab algn="l" pos="0"/>
              </a:tabLst>
            </a:pPr>
            <a:endParaRPr b="0" lang="en-US" sz="1400" spc="-1" strike="noStrike">
              <a:solidFill>
                <a:schemeClr val="dk1"/>
              </a:solidFill>
              <a:latin typeface="Avenir Next LT Pro Light"/>
            </a:endParaRPr>
          </a:p>
        </p:txBody>
      </p:sp>
      <p:sp>
        <p:nvSpPr>
          <p:cNvPr id="423" name="PlaceHolder 3"/>
          <p:cNvSpPr>
            <a:spLocks noGrp="1"/>
          </p:cNvSpPr>
          <p:nvPr>
            <p:ph/>
          </p:nvPr>
        </p:nvSpPr>
        <p:spPr>
          <a:xfrm>
            <a:off x="6324480" y="1584360"/>
            <a:ext cx="4887360" cy="3687480"/>
          </a:xfrm>
          <a:prstGeom prst="rect">
            <a:avLst/>
          </a:prstGeom>
          <a:noFill/>
          <a:ln w="0">
            <a:noFill/>
          </a:ln>
        </p:spPr>
        <p:txBody>
          <a:bodyPr anchor="t">
            <a:normAutofit/>
          </a:bodyPr>
          <a:p>
            <a:pPr indent="0" defTabSz="914400">
              <a:lnSpc>
                <a:spcPct val="156000"/>
              </a:lnSpc>
              <a:spcAft>
                <a:spcPts val="1199"/>
              </a:spcAft>
              <a:buNone/>
              <a:tabLst>
                <a:tab algn="l" pos="0"/>
              </a:tabLst>
            </a:pPr>
            <a:r>
              <a:rPr b="0" lang="en-US" sz="1400" spc="-1" strike="noStrike">
                <a:solidFill>
                  <a:schemeClr val="dk1"/>
                </a:solidFill>
                <a:latin typeface="Avenir Next LT Pro Light"/>
                <a:ea typeface="Avenir Next LT Pro Light"/>
              </a:rPr>
              <a:t>KISACA:</a:t>
            </a:r>
            <a:br>
              <a:rPr sz="1400"/>
            </a:br>
            <a:br>
              <a:rPr sz="1400"/>
            </a:br>
            <a:r>
              <a:rPr b="0" lang="en-US" sz="1400" spc="-1" strike="noStrike">
                <a:solidFill>
                  <a:srgbClr val="1f1f1f"/>
                </a:solidFill>
                <a:latin typeface="Avenir Next LT Pro Light"/>
                <a:ea typeface="Avenir Next LT Pro Light"/>
              </a:rPr>
              <a:t>Docker, uygulamaları paketlemek ve dağıtmak için kullanılan bir platformdur.</a:t>
            </a:r>
            <a:endParaRPr b="0" lang="en-US" sz="1400" spc="-1" strike="noStrike">
              <a:solidFill>
                <a:schemeClr val="dk1"/>
              </a:solidFill>
              <a:latin typeface="Avenir Next LT Pro Light"/>
            </a:endParaRPr>
          </a:p>
          <a:p>
            <a:pPr indent="0" defTabSz="914400">
              <a:lnSpc>
                <a:spcPct val="156000"/>
              </a:lnSpc>
              <a:spcAft>
                <a:spcPts val="1199"/>
              </a:spcAft>
              <a:buNone/>
              <a:tabLst>
                <a:tab algn="l" pos="0"/>
              </a:tabLst>
            </a:pPr>
            <a:r>
              <a:rPr b="0" lang="en-US" sz="1400" spc="-1" strike="noStrike">
                <a:solidFill>
                  <a:srgbClr val="1f1f1f"/>
                </a:solidFill>
                <a:latin typeface="Avenir Next LT Pro Light"/>
                <a:ea typeface="Avenir Next LT Pro Light"/>
              </a:rPr>
              <a:t>Docker daemon, Docker container'ları oluşturan, çalıştıran ve yöneten arka plan hizmetidir.</a:t>
            </a:r>
            <a:endParaRPr b="0" lang="en-US" sz="1400" spc="-1" strike="noStrike">
              <a:solidFill>
                <a:schemeClr val="dk1"/>
              </a:solidFill>
              <a:latin typeface="Avenir Next LT Pro Light"/>
            </a:endParaRPr>
          </a:p>
          <a:p>
            <a:pPr indent="0" defTabSz="914400">
              <a:lnSpc>
                <a:spcPct val="156000"/>
              </a:lnSpc>
              <a:spcAft>
                <a:spcPts val="1199"/>
              </a:spcAft>
              <a:buNone/>
              <a:tabLst>
                <a:tab algn="l" pos="0"/>
              </a:tabLst>
            </a:pPr>
            <a:r>
              <a:rPr b="0" lang="en-US" sz="1400" spc="-1" strike="noStrike">
                <a:solidFill>
                  <a:srgbClr val="1f1f1f"/>
                </a:solidFill>
                <a:latin typeface="Avenir Next LT Pro Light"/>
                <a:ea typeface="Avenir Next LT Pro Light"/>
              </a:rPr>
              <a:t>Docker CLI, Docker daemon ile etkileşim kurmak için kullanılan komut satırı aracıdır.</a:t>
            </a:r>
            <a:endParaRPr b="0" lang="en-US" sz="14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1400" spc="-1" strike="noStrike">
              <a:solidFill>
                <a:schemeClr val="dk1"/>
              </a:solidFill>
              <a:latin typeface="Avenir Next LT Pro Light"/>
            </a:endParaRPr>
          </a:p>
        </p:txBody>
      </p:sp>
      <p:sp>
        <p:nvSpPr>
          <p:cNvPr id="5" name="PlaceHolder 4"/>
          <p:cNvSpPr>
            <a:spLocks noGrp="1"/>
          </p:cNvSpPr>
          <p:nvPr>
            <p:ph type="sldNum" idx="5"/>
          </p:nvPr>
        </p:nvSpPr>
        <p:spPr/>
        <p:txBody>
          <a:bodyPr/>
          <a:p>
            <a:fld id="{A33502E0-E7DF-452C-8BD7-F26D1EA31495}"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33,34,35,36</a:t>
            </a:r>
            <a:endParaRPr b="0" lang="en-US" sz="2800" spc="-1" strike="noStrike">
              <a:solidFill>
                <a:schemeClr val="dk1"/>
              </a:solidFill>
              <a:latin typeface="Avenir Next LT Pro Light"/>
            </a:endParaRPr>
          </a:p>
        </p:txBody>
      </p:sp>
      <p:sp>
        <p:nvSpPr>
          <p:cNvPr id="425" name="PlaceHolder 2"/>
          <p:cNvSpPr>
            <a:spLocks noGrp="1"/>
          </p:cNvSpPr>
          <p:nvPr>
            <p:ph/>
          </p:nvPr>
        </p:nvSpPr>
        <p:spPr>
          <a:xfrm>
            <a:off x="893880" y="2073240"/>
            <a:ext cx="4887360" cy="3687480"/>
          </a:xfrm>
          <a:prstGeom prst="rect">
            <a:avLst/>
          </a:prstGeom>
          <a:noFill/>
          <a:ln w="0">
            <a:noFill/>
          </a:ln>
        </p:spPr>
        <p:txBody>
          <a:bodyPr anchor="t">
            <a:normAutofit fontScale="93441"/>
          </a:bodyPr>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docker search nginx</a:t>
            </a:r>
            <a:endParaRPr b="0" lang="en-US" sz="20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docker pull nginx</a:t>
            </a:r>
            <a:endParaRPr b="0" lang="en-US" sz="20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docker container run -d --name web_2 --publish 6666:80 nginx </a:t>
            </a:r>
            <a:endParaRPr b="0" lang="en-US" sz="20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docker container stop 1045fd7dffb95c58a145c84c2209197b1271d3cc8f28311388faf5a0b35e7f65</a:t>
            </a:r>
            <a:endParaRPr b="0" lang="en-US" sz="20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docker container rm 1045fd7dffb95c58a145c84c2209197b1271d3cc8f28311388faf5a0b35e7f65</a:t>
            </a:r>
            <a:endParaRPr b="0" lang="en-US" sz="2000" spc="-1" strike="noStrike">
              <a:solidFill>
                <a:schemeClr val="dk1"/>
              </a:solidFill>
              <a:latin typeface="Avenir Next LT Pro Light"/>
            </a:endParaRPr>
          </a:p>
          <a:p>
            <a:pPr indent="0" defTabSz="914400">
              <a:lnSpc>
                <a:spcPct val="100000"/>
              </a:lnSpc>
              <a:spcAft>
                <a:spcPts val="1199"/>
              </a:spcAft>
              <a:buNone/>
            </a:pPr>
            <a:endParaRPr b="0" lang="en-US" sz="2000" spc="-1" strike="noStrike">
              <a:solidFill>
                <a:schemeClr val="dk1"/>
              </a:solidFill>
              <a:latin typeface="Avenir Next LT Pro Light"/>
            </a:endParaRPr>
          </a:p>
        </p:txBody>
      </p:sp>
      <p:pic>
        <p:nvPicPr>
          <p:cNvPr id="426" name="Content Placeholder 5" descr="A screenshot of a computer&#10;&#10;Description automatically generated"/>
          <p:cNvPicPr/>
          <p:nvPr/>
        </p:nvPicPr>
        <p:blipFill>
          <a:blip r:embed="rId1"/>
          <a:stretch/>
        </p:blipFill>
        <p:spPr>
          <a:xfrm>
            <a:off x="5806440" y="1937520"/>
            <a:ext cx="6095520" cy="3958560"/>
          </a:xfrm>
          <a:prstGeom prst="rect">
            <a:avLst/>
          </a:prstGeom>
          <a:ln w="0">
            <a:noFill/>
          </a:ln>
        </p:spPr>
      </p:pic>
      <p:sp>
        <p:nvSpPr>
          <p:cNvPr id="4" name="PlaceHolder 3"/>
          <p:cNvSpPr>
            <a:spLocks noGrp="1"/>
          </p:cNvSpPr>
          <p:nvPr>
            <p:ph type="sldNum" idx="5"/>
          </p:nvPr>
        </p:nvSpPr>
        <p:spPr/>
        <p:txBody>
          <a:bodyPr/>
          <a:p>
            <a:fld id="{A89C017E-DA84-4C0C-AD55-5E839CD00B0C}"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427" name="Rectangle 10">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428" name="PlaceHolder 1"/>
          <p:cNvSpPr>
            <a:spLocks noGrp="1"/>
          </p:cNvSpPr>
          <p:nvPr>
            <p:ph type="title"/>
          </p:nvPr>
        </p:nvSpPr>
        <p:spPr>
          <a:xfrm>
            <a:off x="411480" y="991440"/>
            <a:ext cx="4442760" cy="1087560"/>
          </a:xfrm>
          <a:prstGeom prst="rect">
            <a:avLst/>
          </a:prstGeom>
          <a:noFill/>
          <a:ln w="0">
            <a:noFill/>
          </a:ln>
        </p:spPr>
        <p:txBody>
          <a:bodyPr anchor="b">
            <a:normAutofit/>
          </a:bodyPr>
          <a:p>
            <a:pPr indent="0" defTabSz="914400">
              <a:lnSpc>
                <a:spcPct val="90000"/>
              </a:lnSpc>
              <a:buNone/>
            </a:pPr>
            <a:r>
              <a:rPr b="1" lang="en-US" sz="3400" spc="-1" strike="noStrike" cap="all">
                <a:solidFill>
                  <a:schemeClr val="dk1"/>
                </a:solidFill>
                <a:latin typeface="Posterama"/>
              </a:rPr>
              <a:t>ADIm 37:</a:t>
            </a:r>
            <a:endParaRPr b="0" lang="en-US" sz="3400" spc="-1" strike="noStrike">
              <a:solidFill>
                <a:schemeClr val="dk1"/>
              </a:solidFill>
              <a:latin typeface="Avenir Next LT Pro Light"/>
            </a:endParaRPr>
          </a:p>
        </p:txBody>
      </p:sp>
      <p:sp>
        <p:nvSpPr>
          <p:cNvPr id="429" name="Rectangle 12">
            <a:extLst>
              <a:ext uri="{C183D7F6-B498-43B3-948B-1728B52AA6E4}">
                <adec:decorative xmlns:adec="http://schemas.microsoft.com/office/drawing/2017/decorative" val="1"/>
              </a:ext>
            </a:extLst>
          </p:cNvPr>
          <p:cNvSpPr/>
          <p:nvPr/>
        </p:nvSpPr>
        <p:spPr>
          <a:xfrm rot="5400000">
            <a:off x="649440" y="387720"/>
            <a:ext cx="72720" cy="548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rgbClr val="ffffff"/>
              </a:solidFill>
              <a:latin typeface="Calibri"/>
            </a:endParaRPr>
          </a:p>
        </p:txBody>
      </p:sp>
      <p:sp>
        <p:nvSpPr>
          <p:cNvPr id="430" name="Rectangle 14">
            <a:extLst>
              <a:ext uri="{C183D7F6-B498-43B3-948B-1728B52AA6E4}">
                <adec:decorative xmlns:adec="http://schemas.microsoft.com/office/drawing/2017/decorative" val="1"/>
              </a:ext>
            </a:extLst>
          </p:cNvPr>
          <p:cNvSpPr/>
          <p:nvPr/>
        </p:nvSpPr>
        <p:spPr>
          <a:xfrm>
            <a:off x="411480" y="2285640"/>
            <a:ext cx="4388760" cy="18000"/>
          </a:xfrm>
          <a:prstGeom prst="rect">
            <a:avLst/>
          </a:prstGeom>
          <a:solidFill>
            <a:srgbClr val="d5d5d5"/>
          </a:solidFill>
          <a:ln w="3175">
            <a:noFill/>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en-US" sz="1800" spc="-1" strike="noStrike">
              <a:solidFill>
                <a:srgbClr val="ffffff"/>
              </a:solidFill>
              <a:latin typeface="Calibri"/>
            </a:endParaRPr>
          </a:p>
        </p:txBody>
      </p:sp>
      <p:sp>
        <p:nvSpPr>
          <p:cNvPr id="431" name="PlaceHolder 2"/>
          <p:cNvSpPr>
            <a:spLocks noGrp="1"/>
          </p:cNvSpPr>
          <p:nvPr>
            <p:ph/>
          </p:nvPr>
        </p:nvSpPr>
        <p:spPr>
          <a:xfrm>
            <a:off x="411480" y="2684160"/>
            <a:ext cx="4442760" cy="3492360"/>
          </a:xfrm>
          <a:prstGeom prst="rect">
            <a:avLst/>
          </a:prstGeom>
          <a:noFill/>
          <a:ln w="0">
            <a:noFill/>
          </a:ln>
        </p:spPr>
        <p:txBody>
          <a:bodyPr anchor="t">
            <a:normAutofit/>
          </a:bodyPr>
          <a:p>
            <a:pPr marL="343080"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Docker Hub'da otuzyedi adında bir repo oluşturdum.</a:t>
            </a:r>
            <a:endParaRPr b="0" lang="en-US" sz="15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Collaborators kısmına erdemokutan kullanıcısını ekledim</a:t>
            </a:r>
            <a:endParaRPr b="0" lang="en-US" sz="15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Daha sonra masaüstümde boş bir .jar dosyası, dockerfile ve docker-compose.yml dosyası oluşturdum. İçerikleri bir sonraki sayfada görebilirsiniz.</a:t>
            </a:r>
            <a:endParaRPr b="0" lang="en-US" sz="1500" spc="-1" strike="noStrike">
              <a:solidFill>
                <a:schemeClr val="dk1"/>
              </a:solidFill>
              <a:latin typeface="Avenir Next LT Pro Light"/>
            </a:endParaRPr>
          </a:p>
          <a:p>
            <a:pPr indent="0" defTabSz="914400">
              <a:lnSpc>
                <a:spcPct val="90000"/>
              </a:lnSpc>
              <a:spcAft>
                <a:spcPts val="1199"/>
              </a:spcAft>
              <a:buNone/>
            </a:pPr>
            <a:endParaRPr b="0" lang="en-US" sz="15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docker-compose build</a:t>
            </a:r>
            <a:endParaRPr b="0" lang="en-US" sz="15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docker-compose push</a:t>
            </a:r>
            <a:endParaRPr b="0" lang="en-US" sz="1500" spc="-1" strike="noStrike">
              <a:solidFill>
                <a:schemeClr val="dk1"/>
              </a:solidFill>
              <a:latin typeface="Avenir Next LT Pro Light"/>
            </a:endParaRPr>
          </a:p>
        </p:txBody>
      </p:sp>
      <p:pic>
        <p:nvPicPr>
          <p:cNvPr id="432" name="Content Placeholder 5" descr="A screenshot of a computer&#10;&#10;Description automatically generated"/>
          <p:cNvPicPr/>
          <p:nvPr/>
        </p:nvPicPr>
        <p:blipFill>
          <a:blip r:embed="rId1"/>
          <a:stretch/>
        </p:blipFill>
        <p:spPr>
          <a:xfrm>
            <a:off x="5385960" y="1839600"/>
            <a:ext cx="6440040" cy="3123360"/>
          </a:xfrm>
          <a:prstGeom prst="rect">
            <a:avLst/>
          </a:prstGeom>
          <a:ln w="0">
            <a:noFill/>
          </a:ln>
        </p:spPr>
      </p:pic>
      <p:sp>
        <p:nvSpPr>
          <p:cNvPr id="433" name="PlaceHolder 3"/>
          <p:cNvSpPr>
            <a:spLocks noGrp="1"/>
          </p:cNvSpPr>
          <p:nvPr>
            <p:ph type="sldNum" idx="23"/>
          </p:nvPr>
        </p:nvSpPr>
        <p:spPr>
          <a:xfrm>
            <a:off x="903744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lumMod val="50000"/>
                    <a:lumOff val="50000"/>
                  </a:schemeClr>
                </a:solidFill>
                <a:latin typeface="Avenir Next LT Pro Light"/>
              </a:defRPr>
            </a:lvl1pPr>
          </a:lstStyle>
          <a:p>
            <a:pPr indent="0" algn="r" defTabSz="914400">
              <a:lnSpc>
                <a:spcPct val="100000"/>
              </a:lnSpc>
              <a:spcAft>
                <a:spcPts val="601"/>
              </a:spcAft>
              <a:buNone/>
            </a:pPr>
            <a:fld id="{3ECAE434-3513-4AE7-B671-E1C4C44A4AA4}" type="slidenum">
              <a:rPr b="1" lang="en-US" sz="1200" spc="-1" strike="noStrike">
                <a:solidFill>
                  <a:schemeClr val="dk1">
                    <a:lumMod val="50000"/>
                    <a:lumOff val="50000"/>
                  </a:schemeClr>
                </a:solidFill>
                <a:latin typeface="Avenir Next LT Pro Light"/>
              </a:rPr>
              <a:t>38</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37 devam</a:t>
            </a:r>
            <a:endParaRPr b="0" lang="en-US" sz="2800" spc="-1" strike="noStrike">
              <a:solidFill>
                <a:schemeClr val="dk1"/>
              </a:solidFill>
              <a:latin typeface="Avenir Next LT Pro Light"/>
            </a:endParaRPr>
          </a:p>
        </p:txBody>
      </p:sp>
      <p:sp>
        <p:nvSpPr>
          <p:cNvPr id="435" name="PlaceHolder 2"/>
          <p:cNvSpPr>
            <a:spLocks noGrp="1"/>
          </p:cNvSpPr>
          <p:nvPr>
            <p:ph/>
          </p:nvPr>
        </p:nvSpPr>
        <p:spPr>
          <a:xfrm>
            <a:off x="905760" y="1406520"/>
            <a:ext cx="4649040" cy="5199480"/>
          </a:xfrm>
          <a:prstGeom prst="rect">
            <a:avLst/>
          </a:prstGeom>
          <a:noFill/>
          <a:ln w="0">
            <a:noFill/>
          </a:ln>
        </p:spPr>
        <p:txBody>
          <a:bodyPr anchor="t">
            <a:noAutofit/>
          </a:bodyPr>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#DOCKERFILE</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FROM openjdk:17</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LABEL </a:t>
            </a:r>
            <a:r>
              <a:rPr b="0" lang="en-US" sz="1000" spc="-1" strike="noStrike" u="sng">
                <a:solidFill>
                  <a:schemeClr val="dk1"/>
                </a:solidFill>
                <a:uFillTx/>
                <a:latin typeface="Avenir Next LT Pro Light"/>
                <a:ea typeface="Avenir Next LT Pro Light"/>
                <a:hlinkClick r:id="rId1"/>
              </a:rPr>
              <a:t>maintainer="erdemokutan@hotmail.com</a:t>
            </a:r>
            <a:r>
              <a:rPr b="0" lang="en-US" sz="1000" spc="-1" strike="noStrike">
                <a:solidFill>
                  <a:schemeClr val="dk1"/>
                </a:solidFill>
                <a:latin typeface="Avenir Next LT Pro Light"/>
                <a:ea typeface="Avenir Next LT Pro Light"/>
              </a:rPr>
              <a:t>"</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ENV APP_NAME="Tech Career Mid Level Devops Bitirme Projesi Adım 37"</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ENV VERSION="v1.0.0"</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ENV PORT ="4444"</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RUN echo "App Data Name : $APP_NAME"</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RUN echo "App Data Version : $VERSION"</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RUN echo "App Data Port : $PORT"</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VOLUME /tmp </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EXPOSE 4444</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ARG JAR_FILE=./*.jar </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ADD ${JAR_FILE} otuzyedi</a:t>
            </a:r>
            <a:endParaRPr b="0" lang="en-US" sz="1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000" spc="-1" strike="noStrike">
                <a:solidFill>
                  <a:schemeClr val="dk1"/>
                </a:solidFill>
                <a:latin typeface="Avenir Next LT Pro Light"/>
                <a:ea typeface="Avenir Next LT Pro Light"/>
              </a:rPr>
              <a:t>ENTRYPOINT [ "java","-jar","/otuzyedi" ]</a:t>
            </a:r>
            <a:endParaRPr b="0" lang="en-US" sz="1000" spc="-1" strike="noStrike">
              <a:solidFill>
                <a:schemeClr val="dk1"/>
              </a:solidFill>
              <a:latin typeface="Avenir Next LT Pro Light"/>
            </a:endParaRPr>
          </a:p>
        </p:txBody>
      </p:sp>
      <p:sp>
        <p:nvSpPr>
          <p:cNvPr id="436" name="PlaceHolder 3"/>
          <p:cNvSpPr>
            <a:spLocks noGrp="1"/>
          </p:cNvSpPr>
          <p:nvPr>
            <p:ph/>
          </p:nvPr>
        </p:nvSpPr>
        <p:spPr>
          <a:xfrm>
            <a:off x="6410520" y="2073240"/>
            <a:ext cx="4887360" cy="3687480"/>
          </a:xfrm>
          <a:prstGeom prst="rect">
            <a:avLst/>
          </a:prstGeom>
          <a:noFill/>
          <a:ln w="0">
            <a:noFill/>
          </a:ln>
        </p:spPr>
        <p:txBody>
          <a:bodyPr anchor="t">
            <a:normAutofit fontScale="87444"/>
          </a:bodyPr>
          <a:p>
            <a:pPr indent="0" defTabSz="914400">
              <a:lnSpc>
                <a:spcPct val="100000"/>
              </a:lnSpc>
              <a:spcAft>
                <a:spcPts val="1199"/>
              </a:spcAft>
              <a:buNone/>
              <a:tabLst>
                <a:tab algn="l" pos="0"/>
              </a:tabLst>
            </a:pPr>
            <a:r>
              <a:rPr b="0" lang="en-US" sz="2000" spc="-1" strike="noStrike">
                <a:solidFill>
                  <a:schemeClr val="dk1"/>
                </a:solidFill>
                <a:latin typeface="Avenir Next LT Pro Light"/>
              </a:rPr>
              <a:t>#DOCKER-COMPOSE.YML</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services:</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  </a:t>
            </a:r>
            <a:r>
              <a:rPr b="0" lang="en-US" sz="2000" spc="-1" strike="noStrike">
                <a:solidFill>
                  <a:schemeClr val="dk1"/>
                </a:solidFill>
                <a:latin typeface="Avenir Next LT Pro Light"/>
                <a:ea typeface="Avenir Next LT Pro Light"/>
              </a:rPr>
              <a:t>backend_web:</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    </a:t>
            </a:r>
            <a:r>
              <a:rPr b="0" lang="en-US" sz="2000" spc="-1" strike="noStrike">
                <a:solidFill>
                  <a:schemeClr val="dk1"/>
                </a:solidFill>
                <a:latin typeface="Avenir Next LT Pro Light"/>
                <a:ea typeface="Avenir Next LT Pro Light"/>
              </a:rPr>
              <a:t>container_name: otuzyedi</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    </a:t>
            </a:r>
            <a:r>
              <a:rPr b="0" lang="en-US" sz="2000" spc="-1" strike="noStrike">
                <a:solidFill>
                  <a:schemeClr val="dk1"/>
                </a:solidFill>
                <a:latin typeface="Avenir Next LT Pro Light"/>
                <a:ea typeface="Avenir Next LT Pro Light"/>
              </a:rPr>
              <a:t>image: erdemokutan/otuzyedi</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    </a:t>
            </a:r>
            <a:r>
              <a:rPr b="0" lang="en-US" sz="2000" spc="-1" strike="noStrike">
                <a:solidFill>
                  <a:schemeClr val="dk1"/>
                </a:solidFill>
                <a:latin typeface="Avenir Next LT Pro Light"/>
                <a:ea typeface="Avenir Next LT Pro Light"/>
              </a:rPr>
              <a:t>restart: on-failure</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    </a:t>
            </a:r>
            <a:r>
              <a:rPr b="0" lang="en-US" sz="2000" spc="-1" strike="noStrike">
                <a:solidFill>
                  <a:schemeClr val="dk1"/>
                </a:solidFill>
                <a:latin typeface="Avenir Next LT Pro Light"/>
                <a:ea typeface="Avenir Next LT Pro Light"/>
              </a:rPr>
              <a:t>build: ./ </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    </a:t>
            </a:r>
            <a:r>
              <a:rPr b="0" lang="en-US" sz="2000" spc="-1" strike="noStrike">
                <a:solidFill>
                  <a:schemeClr val="dk1"/>
                </a:solidFill>
                <a:latin typeface="Avenir Next LT Pro Light"/>
                <a:ea typeface="Avenir Next LT Pro Light"/>
              </a:rPr>
              <a:t>ports:</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      </a:t>
            </a:r>
            <a:r>
              <a:rPr b="0" lang="en-US" sz="2000" spc="-1" strike="noStrike">
                <a:solidFill>
                  <a:schemeClr val="dk1"/>
                </a:solidFill>
                <a:latin typeface="Avenir Next LT Pro Light"/>
                <a:ea typeface="Avenir Next LT Pro Light"/>
              </a:rPr>
              <a:t>- "4444:4444"</a:t>
            </a:r>
            <a:endParaRPr b="0" lang="en-US" sz="2000" spc="-1" strike="noStrike">
              <a:solidFill>
                <a:schemeClr val="dk1"/>
              </a:solidFill>
              <a:latin typeface="Avenir Next LT Pro Light"/>
            </a:endParaRPr>
          </a:p>
        </p:txBody>
      </p:sp>
      <p:sp>
        <p:nvSpPr>
          <p:cNvPr id="5" name="PlaceHolder 4"/>
          <p:cNvSpPr>
            <a:spLocks noGrp="1"/>
          </p:cNvSpPr>
          <p:nvPr>
            <p:ph type="sldNum" idx="5"/>
          </p:nvPr>
        </p:nvSpPr>
        <p:spPr/>
        <p:txBody>
          <a:bodyPr/>
          <a:p>
            <a:fld id="{20A856B3-B331-40EA-A1B6-EB49A7AB6DB7}"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893160" y="72360"/>
            <a:ext cx="82969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1:</a:t>
            </a:r>
            <a:endParaRPr b="0" lang="en-US" sz="2800" spc="-1" strike="noStrike">
              <a:solidFill>
                <a:schemeClr val="dk1"/>
              </a:solidFill>
              <a:latin typeface="Avenir Next LT Pro Light"/>
            </a:endParaRPr>
          </a:p>
        </p:txBody>
      </p:sp>
      <p:sp>
        <p:nvSpPr>
          <p:cNvPr id="292" name="PlaceHolder 2"/>
          <p:cNvSpPr>
            <a:spLocks noGrp="1"/>
          </p:cNvSpPr>
          <p:nvPr>
            <p:ph/>
          </p:nvPr>
        </p:nvSpPr>
        <p:spPr>
          <a:xfrm>
            <a:off x="865800" y="2072520"/>
            <a:ext cx="8323560" cy="3492720"/>
          </a:xfrm>
          <a:prstGeom prst="rect">
            <a:avLst/>
          </a:prstGeom>
          <a:noFill/>
          <a:ln w="0">
            <a:noFill/>
          </a:ln>
        </p:spPr>
        <p:txBody>
          <a:bodyPr anchor="t">
            <a:normAutofit fontScale="40474"/>
          </a:bodyPr>
          <a:p>
            <a:pPr marL="228600" indent="-228600" defTabSz="914400">
              <a:lnSpc>
                <a:spcPct val="284000"/>
              </a:lnSpc>
              <a:spcAft>
                <a:spcPts val="1199"/>
              </a:spcAft>
              <a:buClr>
                <a:srgbClr val="000000"/>
              </a:buClr>
              <a:buFont typeface="Arial"/>
              <a:buChar char="•"/>
            </a:pPr>
            <a:r>
              <a:rPr b="0" lang="en-US" sz="2000" spc="-1" strike="noStrike">
                <a:solidFill>
                  <a:schemeClr val="dk1"/>
                </a:solidFill>
                <a:latin typeface="Avenir Next LT Pro Light"/>
              </a:rPr>
              <a:t>Yan sekmede yer alan CD simgesine tıklıyoruz ve açılan klasörde sağ tık yapıp Open in Terminal seçeneğini işaretliyoruz.</a:t>
            </a:r>
            <a:endParaRPr b="0" lang="en-US" sz="2000" spc="-1" strike="noStrike">
              <a:solidFill>
                <a:schemeClr val="dk1"/>
              </a:solidFill>
              <a:latin typeface="Avenir Next LT Pro Light"/>
            </a:endParaRPr>
          </a:p>
          <a:p>
            <a:pPr marL="228600" indent="-228600" defTabSz="914400">
              <a:lnSpc>
                <a:spcPct val="284000"/>
              </a:lnSpc>
              <a:spcAft>
                <a:spcPts val="1199"/>
              </a:spcAft>
              <a:buClr>
                <a:srgbClr val="000000"/>
              </a:buClr>
              <a:buFont typeface="Arial"/>
              <a:buChar char="•"/>
            </a:pPr>
            <a:r>
              <a:rPr b="0" lang="en-US" sz="2000" spc="-1" strike="noStrike">
                <a:solidFill>
                  <a:schemeClr val="dk1"/>
                </a:solidFill>
                <a:latin typeface="Avenir Next LT Pro Light"/>
              </a:rPr>
              <a:t>Ardından ls –al komutuyla o konumdaki dosyalara bakıyoruz ve ./autorun.sh komutunu yazıp çalıştırıyoruz.</a:t>
            </a:r>
            <a:endParaRPr b="0" lang="en-US" sz="2000" spc="-1" strike="noStrike">
              <a:solidFill>
                <a:schemeClr val="dk1"/>
              </a:solidFill>
              <a:latin typeface="Avenir Next LT Pro Light"/>
            </a:endParaRPr>
          </a:p>
          <a:p>
            <a:pPr marL="228600" indent="-228600" defTabSz="914400">
              <a:lnSpc>
                <a:spcPct val="284000"/>
              </a:lnSpc>
              <a:spcAft>
                <a:spcPts val="1199"/>
              </a:spcAft>
              <a:buClr>
                <a:srgbClr val="000000"/>
              </a:buClr>
              <a:buFont typeface="Arial"/>
              <a:buChar char="•"/>
            </a:pPr>
            <a:r>
              <a:rPr b="0" lang="en-US" sz="2000" spc="-1" strike="noStrike">
                <a:solidFill>
                  <a:schemeClr val="dk1"/>
                </a:solidFill>
                <a:latin typeface="Avenir Next LT Pro Light"/>
              </a:rPr>
              <a:t>Updates and Other Software kısmında Install Third Party kutusunu işaretlemeyi unutmayalım.</a:t>
            </a:r>
            <a:endParaRPr b="0" lang="en-US" sz="2000" spc="-1" strike="noStrike">
              <a:solidFill>
                <a:schemeClr val="dk1"/>
              </a:solidFill>
              <a:latin typeface="Avenir Next LT Pro Light"/>
            </a:endParaRPr>
          </a:p>
          <a:p>
            <a:pPr marL="228600" indent="-228600" defTabSz="914400">
              <a:lnSpc>
                <a:spcPct val="284000"/>
              </a:lnSpc>
              <a:spcAft>
                <a:spcPts val="1199"/>
              </a:spcAft>
              <a:buClr>
                <a:srgbClr val="000000"/>
              </a:buClr>
              <a:buFont typeface="Arial"/>
              <a:buChar char="•"/>
            </a:pPr>
            <a:r>
              <a:rPr b="0" lang="en-US" sz="2000" spc="-1" strike="noStrike">
                <a:solidFill>
                  <a:schemeClr val="dk1"/>
                </a:solidFill>
                <a:latin typeface="Avenir Next LT Pro Light"/>
              </a:rPr>
              <a:t>Where are you kısmında Turkey Time'ı seçiyoruz.</a:t>
            </a:r>
            <a:endParaRPr b="0" lang="en-US" sz="2000" spc="-1" strike="noStrike">
              <a:solidFill>
                <a:schemeClr val="dk1"/>
              </a:solidFill>
              <a:latin typeface="Avenir Next LT Pro Light"/>
            </a:endParaRPr>
          </a:p>
          <a:p>
            <a:pPr marL="228600" indent="-228600" defTabSz="914400">
              <a:lnSpc>
                <a:spcPct val="284000"/>
              </a:lnSpc>
              <a:spcAft>
                <a:spcPts val="1199"/>
              </a:spcAft>
              <a:buClr>
                <a:srgbClr val="000000"/>
              </a:buClr>
              <a:buFont typeface="Arial"/>
              <a:buChar char="•"/>
            </a:pPr>
            <a:r>
              <a:rPr b="0" lang="en-US" sz="2000" spc="-1" strike="noStrike">
                <a:solidFill>
                  <a:schemeClr val="dk1"/>
                </a:solidFill>
                <a:latin typeface="Avenir Next LT Pro Light"/>
              </a:rPr>
              <a:t>Who are you kısmında bizden giriş bilgileri isteyecek. Unutmayacağımız şekilde bu bilgileri giriyoruz.</a:t>
            </a:r>
            <a:endParaRPr b="0" lang="en-US" sz="2000" spc="-1" strike="noStrike">
              <a:solidFill>
                <a:schemeClr val="dk1"/>
              </a:solidFill>
              <a:latin typeface="Avenir Next LT Pro Light"/>
            </a:endParaRPr>
          </a:p>
          <a:p>
            <a:pPr marL="228600" indent="-228600" defTabSz="914400">
              <a:lnSpc>
                <a:spcPct val="284000"/>
              </a:lnSpc>
              <a:spcAft>
                <a:spcPts val="1199"/>
              </a:spcAft>
              <a:buClr>
                <a:srgbClr val="000000"/>
              </a:buClr>
              <a:buFont typeface="Arial"/>
              <a:buChar char="•"/>
            </a:pPr>
            <a:r>
              <a:rPr b="0" lang="en-US" sz="2000" spc="-1" strike="noStrike">
                <a:solidFill>
                  <a:schemeClr val="dk1"/>
                </a:solidFill>
                <a:latin typeface="Avenir Next LT Pro Light"/>
              </a:rPr>
              <a:t>Kurulumun tamamlanmasını bekliyoruz.</a:t>
            </a:r>
            <a:endParaRPr b="0" lang="en-US" sz="2000" spc="-1" strike="noStrike">
              <a:solidFill>
                <a:schemeClr val="dk1"/>
              </a:solidFill>
              <a:latin typeface="Avenir Next LT Pro Light"/>
            </a:endParaRPr>
          </a:p>
          <a:p>
            <a:pPr marL="228600" indent="-228600" defTabSz="914400">
              <a:lnSpc>
                <a:spcPct val="284000"/>
              </a:lnSpc>
              <a:spcAft>
                <a:spcPts val="1199"/>
              </a:spcAft>
              <a:buClr>
                <a:srgbClr val="000000"/>
              </a:buClr>
              <a:buFont typeface="Arial"/>
              <a:buChar char="•"/>
            </a:pPr>
            <a:r>
              <a:rPr b="0" lang="en-US" sz="2000" spc="-1" strike="noStrike">
                <a:solidFill>
                  <a:schemeClr val="dk1"/>
                </a:solidFill>
                <a:latin typeface="Avenir Next LT Pro Light"/>
              </a:rPr>
              <a:t>Kurulum tamamlandıktan sonra Misafir Eklentileri CD Kalıbını Etkinleştiriyoruz.</a:t>
            </a:r>
            <a:endParaRPr b="0" lang="en-US" sz="2000" spc="-1" strike="noStrike">
              <a:solidFill>
                <a:schemeClr val="dk1"/>
              </a:solidFill>
              <a:latin typeface="Avenir Next LT Pro Light"/>
            </a:endParaRPr>
          </a:p>
          <a:p>
            <a:pPr indent="0" defTabSz="914400">
              <a:lnSpc>
                <a:spcPct val="284000"/>
              </a:lnSpc>
              <a:spcAft>
                <a:spcPts val="1199"/>
              </a:spcAft>
              <a:buNone/>
              <a:tabLst>
                <a:tab algn="l" pos="0"/>
              </a:tabLst>
            </a:pPr>
            <a:endParaRPr b="0" lang="en-US" sz="2000" spc="-1" strike="noStrike">
              <a:solidFill>
                <a:schemeClr val="dk1"/>
              </a:solidFill>
              <a:latin typeface="Avenir Next LT Pro Light"/>
            </a:endParaRPr>
          </a:p>
          <a:p>
            <a:pPr indent="0" defTabSz="914400">
              <a:lnSpc>
                <a:spcPct val="284000"/>
              </a:lnSpc>
              <a:spcAft>
                <a:spcPts val="1199"/>
              </a:spcAft>
              <a:buNone/>
              <a:tabLst>
                <a:tab algn="l" pos="0"/>
              </a:tabLst>
            </a:pPr>
            <a:endParaRPr b="0" lang="en-US" sz="2000" spc="-1" strike="noStrike">
              <a:solidFill>
                <a:schemeClr val="dk1"/>
              </a:solidFill>
              <a:latin typeface="Avenir Next LT Pro Light"/>
            </a:endParaRPr>
          </a:p>
          <a:p>
            <a:pPr indent="0" defTabSz="914400">
              <a:lnSpc>
                <a:spcPct val="284000"/>
              </a:lnSpc>
              <a:spcAft>
                <a:spcPts val="1199"/>
              </a:spcAft>
              <a:buNone/>
              <a:tabLst>
                <a:tab algn="l" pos="0"/>
              </a:tabLst>
            </a:pPr>
            <a:endParaRPr b="0" lang="en-US" sz="2000" spc="-1" strike="noStrike">
              <a:solidFill>
                <a:schemeClr val="dk1"/>
              </a:solidFill>
              <a:latin typeface="Avenir Next LT Pro Light"/>
            </a:endParaRPr>
          </a:p>
          <a:p>
            <a:pPr indent="0" defTabSz="914400">
              <a:lnSpc>
                <a:spcPct val="284000"/>
              </a:lnSpc>
              <a:spcAft>
                <a:spcPts val="1199"/>
              </a:spcAft>
              <a:buNone/>
              <a:tabLst>
                <a:tab algn="l" pos="0"/>
              </a:tabLst>
            </a:pPr>
            <a:endParaRPr b="0" lang="en-US" sz="2000" spc="-1" strike="noStrike">
              <a:solidFill>
                <a:schemeClr val="dk1"/>
              </a:solidFill>
              <a:latin typeface="Avenir Next LT Pro Light"/>
            </a:endParaRPr>
          </a:p>
          <a:p>
            <a:pPr indent="0" defTabSz="914400">
              <a:lnSpc>
                <a:spcPct val="284000"/>
              </a:lnSpc>
              <a:spcAft>
                <a:spcPts val="1199"/>
              </a:spcAft>
              <a:buNone/>
              <a:tabLst>
                <a:tab algn="l" pos="0"/>
              </a:tabLst>
            </a:pPr>
            <a:endParaRPr b="0" lang="en-US" sz="2000" spc="-1" strike="noStrike">
              <a:solidFill>
                <a:schemeClr val="dk1"/>
              </a:solidFill>
              <a:latin typeface="Avenir Next LT Pro Light"/>
            </a:endParaRPr>
          </a:p>
        </p:txBody>
      </p:sp>
      <p:sp>
        <p:nvSpPr>
          <p:cNvPr id="293" name="PlaceHolder 3"/>
          <p:cNvSpPr>
            <a:spLocks noGrp="1"/>
          </p:cNvSpPr>
          <p:nvPr>
            <p:ph type="sldNum" idx="11"/>
          </p:nvPr>
        </p:nvSpPr>
        <p:spPr>
          <a:xfrm>
            <a:off x="911520" y="6246720"/>
            <a:ext cx="2669760" cy="364680"/>
          </a:xfrm>
          <a:prstGeom prst="rect">
            <a:avLst/>
          </a:prstGeom>
          <a:noFill/>
          <a:ln w="0">
            <a:noFill/>
          </a:ln>
        </p:spPr>
        <p:txBody>
          <a:bodyPr anchor="ctr">
            <a:noAutofit/>
          </a:bodyPr>
          <a:lstStyle>
            <a:lvl1pPr indent="0" defTabSz="914400">
              <a:lnSpc>
                <a:spcPct val="100000"/>
              </a:lnSpc>
              <a:buNone/>
              <a:defRPr b="1" lang="en-US" sz="1400" spc="-1" strike="noStrike">
                <a:solidFill>
                  <a:schemeClr val="dk1"/>
                </a:solidFill>
                <a:latin typeface="Posterama"/>
              </a:defRPr>
            </a:lvl1pPr>
          </a:lstStyle>
          <a:p>
            <a:pPr indent="0" defTabSz="914400">
              <a:lnSpc>
                <a:spcPct val="100000"/>
              </a:lnSpc>
              <a:buNone/>
            </a:pPr>
            <a:fld id="{15E09AC1-1905-4043-B97D-D2A3FB071BF6}" type="slidenum">
              <a:rPr b="1" lang="en-US" sz="1400" spc="-1" strike="noStrike">
                <a:solidFill>
                  <a:schemeClr val="dk1"/>
                </a:solidFill>
                <a:latin typeface="Posterama"/>
              </a:rPr>
              <a:t>4</a:t>
            </a:fld>
            <a:endParaRPr b="0" lang="tr-T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38: sonarqube nedır?</a:t>
            </a:r>
            <a:endParaRPr b="0" lang="en-US" sz="2800" spc="-1" strike="noStrike">
              <a:solidFill>
                <a:schemeClr val="dk1"/>
              </a:solidFill>
              <a:latin typeface="Avenir Next LT Pro Light"/>
            </a:endParaRPr>
          </a:p>
        </p:txBody>
      </p:sp>
      <p:sp>
        <p:nvSpPr>
          <p:cNvPr id="438" name="PlaceHolder 2"/>
          <p:cNvSpPr>
            <a:spLocks noGrp="1"/>
          </p:cNvSpPr>
          <p:nvPr>
            <p:ph/>
          </p:nvPr>
        </p:nvSpPr>
        <p:spPr>
          <a:xfrm>
            <a:off x="893880" y="2073240"/>
            <a:ext cx="4887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1600" spc="-1" strike="noStrike">
                <a:solidFill>
                  <a:schemeClr val="dk1"/>
                </a:solidFill>
                <a:latin typeface="Avenir Next LT Pro Light"/>
              </a:rPr>
              <a:t>SonarQube, yazılım kalitesini analiz etmek ve geliştirmek için kullanılan bir açık kaynaklı platformdur. SonarQube, statik kod analizi (SCA) ve sürekli entegrasyon (CI) ile birlikte kullanılarak kodunuzdaki hataları, güvenlik açıklarını ve kod kokularını (kötü kodlama uygulamaları) tespit etmenize yardımcı olur.</a:t>
            </a:r>
            <a:endParaRPr b="0" lang="en-US" sz="1600" spc="-1" strike="noStrike">
              <a:solidFill>
                <a:schemeClr val="dk1"/>
              </a:solidFill>
              <a:latin typeface="Avenir Next LT Pro Light"/>
            </a:endParaRPr>
          </a:p>
        </p:txBody>
      </p:sp>
      <p:sp>
        <p:nvSpPr>
          <p:cNvPr id="4" name="PlaceHolder 3"/>
          <p:cNvSpPr>
            <a:spLocks noGrp="1"/>
          </p:cNvSpPr>
          <p:nvPr>
            <p:ph type="sldNum" idx="5"/>
          </p:nvPr>
        </p:nvSpPr>
        <p:spPr/>
        <p:txBody>
          <a:bodyPr/>
          <a:p>
            <a:fld id="{1F565FCD-A429-4138-B1E7-B014D127AFB4}"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39,40: SONARQUBE KOD ANALIZI(python)</a:t>
            </a:r>
            <a:endParaRPr b="0" lang="en-US" sz="2800" spc="-1" strike="noStrike">
              <a:solidFill>
                <a:schemeClr val="dk1"/>
              </a:solidFill>
              <a:latin typeface="Avenir Next LT Pro Light"/>
            </a:endParaRPr>
          </a:p>
        </p:txBody>
      </p:sp>
      <p:pic>
        <p:nvPicPr>
          <p:cNvPr id="440" name="Content Placeholder 8" descr="A screenshot of a computer&#10;&#10;Description automatically generated"/>
          <p:cNvPicPr/>
          <p:nvPr/>
        </p:nvPicPr>
        <p:blipFill>
          <a:blip r:embed="rId1"/>
          <a:stretch/>
        </p:blipFill>
        <p:spPr>
          <a:xfrm>
            <a:off x="416520" y="1859760"/>
            <a:ext cx="5842080" cy="4114440"/>
          </a:xfrm>
          <a:prstGeom prst="rect">
            <a:avLst/>
          </a:prstGeom>
          <a:ln w="0">
            <a:noFill/>
          </a:ln>
        </p:spPr>
      </p:pic>
      <p:pic>
        <p:nvPicPr>
          <p:cNvPr id="441" name="Content Placeholder 5" descr="A screenshot of a computer&#10;&#10;Description automatically generated"/>
          <p:cNvPicPr/>
          <p:nvPr/>
        </p:nvPicPr>
        <p:blipFill>
          <a:blip r:embed="rId2"/>
          <a:stretch/>
        </p:blipFill>
        <p:spPr>
          <a:xfrm>
            <a:off x="6352920" y="1859760"/>
            <a:ext cx="5842080" cy="4114440"/>
          </a:xfrm>
          <a:prstGeom prst="rect">
            <a:avLst/>
          </a:prstGeom>
          <a:ln w="0">
            <a:noFill/>
          </a:ln>
        </p:spPr>
      </p:pic>
      <p:sp>
        <p:nvSpPr>
          <p:cNvPr id="3" name="PlaceHolder 2"/>
          <p:cNvSpPr>
            <a:spLocks noGrp="1"/>
          </p:cNvSpPr>
          <p:nvPr>
            <p:ph type="sldNum" idx="5"/>
          </p:nvPr>
        </p:nvSpPr>
        <p:spPr/>
        <p:txBody>
          <a:bodyPr/>
          <a:p>
            <a:fld id="{B9A0FA64-55CF-4C89-BAE5-95E55C502AC9}"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41,42: gıtlab ve cı/cd nedır</a:t>
            </a:r>
            <a:endParaRPr b="0" lang="en-US" sz="2800" spc="-1" strike="noStrike">
              <a:solidFill>
                <a:schemeClr val="dk1"/>
              </a:solidFill>
              <a:latin typeface="Avenir Next LT Pro Light"/>
            </a:endParaRPr>
          </a:p>
        </p:txBody>
      </p:sp>
      <p:sp>
        <p:nvSpPr>
          <p:cNvPr id="443" name="PlaceHolder 2"/>
          <p:cNvSpPr>
            <a:spLocks noGrp="1"/>
          </p:cNvSpPr>
          <p:nvPr>
            <p:ph/>
          </p:nvPr>
        </p:nvSpPr>
        <p:spPr>
          <a:xfrm>
            <a:off x="893880" y="1526760"/>
            <a:ext cx="4887360" cy="3687480"/>
          </a:xfrm>
          <a:prstGeom prst="rect">
            <a:avLst/>
          </a:prstGeom>
          <a:noFill/>
          <a:ln w="0">
            <a:noFill/>
          </a:ln>
        </p:spPr>
        <p:txBody>
          <a:bodyPr anchor="t">
            <a:normAutofit fontScale="87444" lnSpcReduction="10000"/>
          </a:bodyPr>
          <a:p>
            <a:pPr indent="0" defTabSz="914400">
              <a:lnSpc>
                <a:spcPct val="100000"/>
              </a:lnSpc>
              <a:spcAft>
                <a:spcPts val="1199"/>
              </a:spcAft>
              <a:buNone/>
              <a:tabLst>
                <a:tab algn="l" pos="0"/>
              </a:tabLst>
            </a:pPr>
            <a:r>
              <a:rPr b="0" lang="en-US" sz="1500" spc="-1" strike="noStrike">
                <a:solidFill>
                  <a:schemeClr val="dk1"/>
                </a:solidFill>
                <a:latin typeface="Avenir Next LT Pro Light"/>
              </a:rPr>
              <a:t>GitLab, yazılım geliştirme ekipleri için kullanılan bir sürüm kontrol sistemi ve web tabanlı bir DevOps platformudur.</a:t>
            </a:r>
            <a:endParaRPr b="0" lang="en-US" sz="15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500" spc="-1" strike="noStrike">
                <a:solidFill>
                  <a:schemeClr val="dk1"/>
                </a:solidFill>
                <a:latin typeface="Avenir Next LT Pro Light"/>
              </a:rPr>
              <a:t>GitLab'ın Temel Özellikleri:</a:t>
            </a:r>
            <a:endParaRPr b="0" lang="en-US" sz="15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1500" spc="-1" strike="noStrike">
                <a:solidFill>
                  <a:schemeClr val="dk1"/>
                </a:solidFill>
                <a:latin typeface="Avenir Next LT Pro Light"/>
              </a:rPr>
              <a:t>Git Depoları: GitLab, kod deposu olarak Git'i kullanır. Ekipler, GitLab üzerinde kodlarını versionlayabilir, değişiklikleri takip edebilir ve birbirleriyle işbirliği yapabilir.</a:t>
            </a:r>
            <a:endParaRPr b="0" lang="en-US" sz="15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1500" spc="-1" strike="noStrike">
                <a:solidFill>
                  <a:schemeClr val="dk1"/>
                </a:solidFill>
                <a:latin typeface="Avenir Next LT Pro Light"/>
              </a:rPr>
              <a:t>Issue Tracking: GitLab, hata takibi ve proje yönetimi için issue tracking sistemi sunar.</a:t>
            </a:r>
            <a:endParaRPr b="0" lang="en-US" sz="15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1500" spc="-1" strike="noStrike">
                <a:solidFill>
                  <a:schemeClr val="dk1"/>
                </a:solidFill>
                <a:latin typeface="Avenir Next LT Pro Light"/>
              </a:rPr>
              <a:t>CI/CD: GitLab, entegre bir CI/CD pipeline'ına sahiptir. Bu pipeline sayesinde kod değişiklikleri otomatik olarak test edilebilir, derlenebilir ve dağıtılabilir.</a:t>
            </a:r>
            <a:endParaRPr b="0" lang="en-US" sz="15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1500" spc="-1" strike="noStrike">
                <a:solidFill>
                  <a:schemeClr val="dk1"/>
                </a:solidFill>
                <a:latin typeface="Avenir Next LT Pro Light"/>
              </a:rPr>
              <a:t>Wiki: GitLab, proje dokümantasyonu için wiki sayfaları sunar.</a:t>
            </a:r>
            <a:endParaRPr b="0" lang="en-US" sz="15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1500" spc="-1" strike="noStrike">
                <a:solidFill>
                  <a:schemeClr val="dk1"/>
                </a:solidFill>
                <a:latin typeface="Avenir Next LT Pro Light"/>
              </a:rPr>
              <a:t>Erişim Kontrolü: GitLab, kullanıcıların projelere erişim yetkisini kontrol etmenizi sağlar.</a:t>
            </a:r>
            <a:endParaRPr b="0" lang="en-US" sz="15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444" name="PlaceHolder 3"/>
          <p:cNvSpPr>
            <a:spLocks noGrp="1"/>
          </p:cNvSpPr>
          <p:nvPr>
            <p:ph/>
          </p:nvPr>
        </p:nvSpPr>
        <p:spPr>
          <a:xfrm>
            <a:off x="6252480" y="1526760"/>
            <a:ext cx="4887360" cy="3687480"/>
          </a:xfrm>
          <a:prstGeom prst="rect">
            <a:avLst/>
          </a:prstGeom>
          <a:noFill/>
          <a:ln w="0">
            <a:noFill/>
          </a:ln>
        </p:spPr>
        <p:txBody>
          <a:bodyPr anchor="t">
            <a:normAutofit fontScale="80949"/>
          </a:bodyPr>
          <a:p>
            <a:pPr indent="0" defTabSz="914400">
              <a:lnSpc>
                <a:spcPct val="110000"/>
              </a:lnSpc>
              <a:spcAft>
                <a:spcPts val="1199"/>
              </a:spcAft>
              <a:buNone/>
              <a:tabLst>
                <a:tab algn="l" pos="0"/>
              </a:tabLst>
            </a:pPr>
            <a:r>
              <a:rPr b="0" lang="en-US" sz="1500" spc="-1" strike="noStrike">
                <a:solidFill>
                  <a:schemeClr val="dk1"/>
                </a:solidFill>
                <a:latin typeface="Avenir Next LT Pro Light"/>
              </a:rPr>
              <a:t>GitLab CI/CD, GitLab platformuna entegre edilmiş bir sürekli entegrasyon ve sürekli teslimat (CI/CD) aracıdır. CI/CD, yazılım geliştirme sürecinin otomatikleştirilmesine yardımcı olur.</a:t>
            </a:r>
            <a:endParaRPr b="0" lang="en-US" sz="1500" spc="-1" strike="noStrike">
              <a:solidFill>
                <a:schemeClr val="dk1"/>
              </a:solidFill>
              <a:latin typeface="Avenir Next LT Pro Light"/>
            </a:endParaRPr>
          </a:p>
          <a:p>
            <a:pPr indent="0" defTabSz="914400">
              <a:lnSpc>
                <a:spcPct val="110000"/>
              </a:lnSpc>
              <a:spcAft>
                <a:spcPts val="1199"/>
              </a:spcAft>
              <a:buNone/>
              <a:tabLst>
                <a:tab algn="l" pos="0"/>
              </a:tabLst>
            </a:pPr>
            <a:r>
              <a:rPr b="0" lang="en-US" sz="1500" spc="-1" strike="noStrike">
                <a:solidFill>
                  <a:schemeClr val="dk1"/>
                </a:solidFill>
                <a:latin typeface="Avenir Next LT Pro Light"/>
              </a:rPr>
              <a:t>GitLab CI/CD'nin Temel Özellikleri:</a:t>
            </a:r>
            <a:endParaRPr b="0" lang="en-US" sz="1500" spc="-1" strike="noStrike">
              <a:solidFill>
                <a:schemeClr val="dk1"/>
              </a:solidFill>
              <a:latin typeface="Avenir Next LT Pro Light"/>
            </a:endParaRPr>
          </a:p>
          <a:p>
            <a:pPr indent="0" defTabSz="914400">
              <a:lnSpc>
                <a:spcPct val="110000"/>
              </a:lnSpc>
              <a:spcAft>
                <a:spcPts val="1199"/>
              </a:spcAft>
              <a:buNone/>
              <a:tabLst>
                <a:tab algn="l" pos="0"/>
              </a:tabLst>
            </a:pPr>
            <a:r>
              <a:rPr b="0" lang="en-US" sz="1500" spc="-1" strike="noStrike">
                <a:solidFill>
                  <a:schemeClr val="dk1"/>
                </a:solidFill>
                <a:latin typeface="Avenir Next LT Pro Light"/>
              </a:rPr>
              <a:t>Otomatik Testler: GitLab CI/CD, kod değişikliklerini otomatik olarak test edebilir. Bu sayede hatalar erken aşamada tespit edilebilir.</a:t>
            </a:r>
            <a:endParaRPr b="0" lang="en-US" sz="1500" spc="-1" strike="noStrike">
              <a:solidFill>
                <a:schemeClr val="dk1"/>
              </a:solidFill>
              <a:latin typeface="Avenir Next LT Pro Light"/>
            </a:endParaRPr>
          </a:p>
          <a:p>
            <a:pPr indent="0" defTabSz="914400">
              <a:lnSpc>
                <a:spcPct val="110000"/>
              </a:lnSpc>
              <a:spcAft>
                <a:spcPts val="1199"/>
              </a:spcAft>
              <a:buNone/>
              <a:tabLst>
                <a:tab algn="l" pos="0"/>
              </a:tabLst>
            </a:pPr>
            <a:r>
              <a:rPr b="0" lang="en-US" sz="1500" spc="-1" strike="noStrike">
                <a:solidFill>
                  <a:schemeClr val="dk1"/>
                </a:solidFill>
                <a:latin typeface="Avenir Next LT Pro Light"/>
              </a:rPr>
              <a:t>Derleme ve Dağıtım: GitLab CI/CD, kod değişikliklerini otomatik olarak derleyebilir ve farklı ortamlara (örneğin, geliştirme, test, üretim) dağıtabilir.</a:t>
            </a:r>
            <a:endParaRPr b="0" lang="en-US" sz="1500" spc="-1" strike="noStrike">
              <a:solidFill>
                <a:schemeClr val="dk1"/>
              </a:solidFill>
              <a:latin typeface="Avenir Next LT Pro Light"/>
            </a:endParaRPr>
          </a:p>
          <a:p>
            <a:pPr indent="0" defTabSz="914400">
              <a:lnSpc>
                <a:spcPct val="110000"/>
              </a:lnSpc>
              <a:spcAft>
                <a:spcPts val="1199"/>
              </a:spcAft>
              <a:buNone/>
              <a:tabLst>
                <a:tab algn="l" pos="0"/>
              </a:tabLst>
            </a:pPr>
            <a:r>
              <a:rPr b="0" lang="en-US" sz="1500" spc="-1" strike="noStrike">
                <a:solidFill>
                  <a:schemeClr val="dk1"/>
                </a:solidFill>
                <a:latin typeface="Avenir Next LT Pro Light"/>
              </a:rPr>
              <a:t>Otomasyon Scriptleri: GitLab CI/CD, otomasyon scriptleri yazmanıza olanak tanır. Bu scriptlerle istediğiniz işlemleri otomatik olarak gerçekleştirebilirsiniz.</a:t>
            </a:r>
            <a:endParaRPr b="0" lang="en-US" sz="1500" spc="-1" strike="noStrike">
              <a:solidFill>
                <a:schemeClr val="dk1"/>
              </a:solidFill>
              <a:latin typeface="Avenir Next LT Pro Light"/>
            </a:endParaRPr>
          </a:p>
          <a:p>
            <a:pPr indent="0" defTabSz="914400">
              <a:lnSpc>
                <a:spcPct val="110000"/>
              </a:lnSpc>
              <a:spcAft>
                <a:spcPts val="1199"/>
              </a:spcAft>
              <a:buNone/>
              <a:tabLst>
                <a:tab algn="l" pos="0"/>
              </a:tabLst>
            </a:pPr>
            <a:r>
              <a:rPr b="0" lang="en-US" sz="1500" spc="-1" strike="noStrike">
                <a:solidFill>
                  <a:schemeClr val="dk1"/>
                </a:solidFill>
                <a:latin typeface="Avenir Next LT Pro Light"/>
              </a:rPr>
              <a:t>Entegrasyonlar: GitLab CI/CD, birçok harici araçla entegre edilebilir. Örneğin, Docker, Kubernetes ve Slack gibi araçlarla entegre edebilirsiniz.</a:t>
            </a:r>
            <a:endParaRPr b="0" lang="en-US" sz="15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5" name="PlaceHolder 4"/>
          <p:cNvSpPr>
            <a:spLocks noGrp="1"/>
          </p:cNvSpPr>
          <p:nvPr>
            <p:ph type="sldNum" idx="5"/>
          </p:nvPr>
        </p:nvSpPr>
        <p:spPr/>
        <p:txBody>
          <a:bodyPr/>
          <a:p>
            <a:fld id="{6086B774-F172-401F-B295-FB450D3EB95A}"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43: gıtlab runner nedır</a:t>
            </a:r>
            <a:endParaRPr b="0" lang="en-US" sz="2800" spc="-1" strike="noStrike">
              <a:solidFill>
                <a:schemeClr val="dk1"/>
              </a:solidFill>
              <a:latin typeface="Avenir Next LT Pro Light"/>
            </a:endParaRPr>
          </a:p>
        </p:txBody>
      </p:sp>
      <p:sp>
        <p:nvSpPr>
          <p:cNvPr id="446" name="PlaceHolder 2"/>
          <p:cNvSpPr>
            <a:spLocks noGrp="1"/>
          </p:cNvSpPr>
          <p:nvPr>
            <p:ph/>
          </p:nvPr>
        </p:nvSpPr>
        <p:spPr>
          <a:xfrm>
            <a:off x="893880" y="2073240"/>
            <a:ext cx="3144600" cy="3687480"/>
          </a:xfrm>
          <a:prstGeom prst="rect">
            <a:avLst/>
          </a:prstGeom>
          <a:noFill/>
          <a:ln w="0">
            <a:noFill/>
          </a:ln>
        </p:spPr>
        <p:txBody>
          <a:bodyPr anchor="t">
            <a:normAutofit/>
          </a:bodyPr>
          <a:p>
            <a:pPr indent="0" defTabSz="914400">
              <a:lnSpc>
                <a:spcPct val="156000"/>
              </a:lnSpc>
              <a:spcAft>
                <a:spcPts val="1199"/>
              </a:spcAft>
              <a:buNone/>
              <a:tabLst>
                <a:tab algn="l" pos="0"/>
              </a:tabLst>
            </a:pPr>
            <a:r>
              <a:rPr b="0" lang="en-US" sz="1500" spc="-1" strike="noStrike">
                <a:solidFill>
                  <a:schemeClr val="dk1"/>
                </a:solidFill>
                <a:latin typeface="Avenir Next LT Pro Light"/>
              </a:rPr>
              <a:t>GitLab Runner, GitLab CI/CD pipeline'larında yer alan işleri (job) yürütmek için kullanılan bir açık kaynaklı araçtır. GitLab sunucusundan bağımsız olarak çalışan bu araç, CI/CD pipeline'ındaki test, derleme, paketleme gibi işlemleri gerçekleştirir.</a:t>
            </a:r>
            <a:endParaRPr b="0" lang="en-US" sz="1500" spc="-1" strike="noStrike">
              <a:solidFill>
                <a:schemeClr val="dk1"/>
              </a:solidFill>
              <a:latin typeface="Avenir Next LT Pro Light"/>
            </a:endParaRPr>
          </a:p>
        </p:txBody>
      </p:sp>
      <p:sp>
        <p:nvSpPr>
          <p:cNvPr id="447" name="PlaceHolder 3"/>
          <p:cNvSpPr>
            <a:spLocks noGrp="1"/>
          </p:cNvSpPr>
          <p:nvPr>
            <p:ph/>
          </p:nvPr>
        </p:nvSpPr>
        <p:spPr>
          <a:xfrm>
            <a:off x="4556880" y="2073240"/>
            <a:ext cx="619236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1500" spc="-1" strike="noStrike">
                <a:solidFill>
                  <a:schemeClr val="dk1"/>
                </a:solidFill>
                <a:latin typeface="Avenir Next LT Pro Light"/>
              </a:rPr>
              <a:t>GitLab Runner'ın Çalışma Mantığı:</a:t>
            </a:r>
            <a:endParaRPr b="0" lang="en-US" sz="15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1500" spc="-1" strike="noStrike">
                <a:solidFill>
                  <a:schemeClr val="dk1"/>
                </a:solidFill>
                <a:latin typeface="Avenir Next LT Pro Light"/>
              </a:rPr>
              <a:t>GitLab Runner, ayrı bir bilgisayara veya sanal makineye kurulur.</a:t>
            </a:r>
            <a:endParaRPr b="0" lang="en-US" sz="15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1500" spc="-1" strike="noStrike">
                <a:solidFill>
                  <a:schemeClr val="dk1"/>
                </a:solidFill>
                <a:latin typeface="Avenir Next LT Pro Light"/>
              </a:rPr>
              <a:t>Kurulum sırasında GitLab Runner, GitLab sunucusuna kayıt edilir ve kendisini tanıtır.</a:t>
            </a:r>
            <a:endParaRPr b="0" lang="en-US" sz="15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1500" spc="-1" strike="noStrike">
                <a:solidFill>
                  <a:schemeClr val="dk1"/>
                </a:solidFill>
                <a:latin typeface="Avenir Next LT Pro Light"/>
              </a:rPr>
              <a:t>GitLab sunucusu, CI/CD pipeline'ında tanımlanan işleri GitLab Runner'lara gönderir.</a:t>
            </a:r>
            <a:endParaRPr b="0" lang="en-US" sz="15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tabLst>
                <a:tab algn="l" pos="0"/>
              </a:tabLst>
            </a:pPr>
            <a:r>
              <a:rPr b="0" lang="en-US" sz="1500" spc="-1" strike="noStrike">
                <a:solidFill>
                  <a:schemeClr val="dk1"/>
                </a:solidFill>
                <a:latin typeface="Avenir Next LT Pro Light"/>
              </a:rPr>
              <a:t>GitLab Runner, kendisine atanan işi alır, gerekli komutları çalıştırır ve sonuçları GitLab sunucusuna gönderir.</a:t>
            </a:r>
            <a:endParaRPr b="0" lang="en-US" sz="15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5" name="PlaceHolder 4"/>
          <p:cNvSpPr>
            <a:spLocks noGrp="1"/>
          </p:cNvSpPr>
          <p:nvPr>
            <p:ph type="sldNum" idx="3"/>
          </p:nvPr>
        </p:nvSpPr>
        <p:spPr/>
        <p:txBody>
          <a:bodyPr/>
          <a:p>
            <a:fld id="{C35C6840-2328-4BCD-8FC2-5DAB0D470E9F}"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893160" y="72360"/>
            <a:ext cx="82969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44:Ssh nedır</a:t>
            </a:r>
            <a:endParaRPr b="0" lang="en-US" sz="2800" spc="-1" strike="noStrike">
              <a:solidFill>
                <a:schemeClr val="dk1"/>
              </a:solidFill>
              <a:latin typeface="Avenir Next LT Pro Light"/>
            </a:endParaRPr>
          </a:p>
        </p:txBody>
      </p:sp>
      <p:sp>
        <p:nvSpPr>
          <p:cNvPr id="449" name="PlaceHolder 2"/>
          <p:cNvSpPr>
            <a:spLocks noGrp="1"/>
          </p:cNvSpPr>
          <p:nvPr>
            <p:ph/>
          </p:nvPr>
        </p:nvSpPr>
        <p:spPr>
          <a:xfrm>
            <a:off x="865800" y="2072520"/>
            <a:ext cx="8323560" cy="3492720"/>
          </a:xfrm>
          <a:prstGeom prst="rect">
            <a:avLst/>
          </a:prstGeom>
          <a:noFill/>
          <a:ln w="0">
            <a:noFill/>
          </a:ln>
        </p:spPr>
        <p:txBody>
          <a:bodyPr anchor="t">
            <a:normAutofit/>
          </a:bodyPr>
          <a:p>
            <a:pPr indent="0" defTabSz="914400">
              <a:lnSpc>
                <a:spcPct val="156000"/>
              </a:lnSpc>
              <a:spcAft>
                <a:spcPts val="1199"/>
              </a:spcAft>
              <a:buNone/>
              <a:tabLst>
                <a:tab algn="l" pos="0"/>
              </a:tabLst>
            </a:pPr>
            <a:r>
              <a:rPr b="0" lang="en-US" sz="1600" spc="-1" strike="noStrike">
                <a:solidFill>
                  <a:schemeClr val="dk1"/>
                </a:solidFill>
                <a:latin typeface="Avenir Next LT Pro Light"/>
              </a:rPr>
              <a:t>SSH, Secure Shell'in kısaltmasıdır ve güvenli bir ağ protokolüdür. Bu protokol, kullanıcıların uzaktaki bilgisayarlara güvenli bir şekilde bağlanmasına ve yönetmesine olanak tanır. SSH, şifreleme ve kimlik doğrulama gibi güvenlik mekanizmaları kullanarak, uzaktaki bilgisayarlara güvenli bir bağlantı kurar.</a:t>
            </a:r>
            <a:endParaRPr b="0" lang="en-US" sz="1600" spc="-1" strike="noStrike">
              <a:solidFill>
                <a:schemeClr val="dk1"/>
              </a:solidFill>
              <a:latin typeface="Avenir Next LT Pro Light"/>
            </a:endParaRPr>
          </a:p>
        </p:txBody>
      </p:sp>
      <p:sp>
        <p:nvSpPr>
          <p:cNvPr id="4" name="PlaceHolder 3"/>
          <p:cNvSpPr>
            <a:spLocks noGrp="1"/>
          </p:cNvSpPr>
          <p:nvPr>
            <p:ph type="sldNum" idx="1"/>
          </p:nvPr>
        </p:nvSpPr>
        <p:spPr/>
        <p:txBody>
          <a:bodyPr/>
          <a:p>
            <a:fld id="{62272697-2A0E-4648-A967-3999F6B5BC6A}"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450" name="Rectangle 13">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451" name="PlaceHolder 1"/>
          <p:cNvSpPr>
            <a:spLocks noGrp="1"/>
          </p:cNvSpPr>
          <p:nvPr>
            <p:ph type="title"/>
          </p:nvPr>
        </p:nvSpPr>
        <p:spPr>
          <a:xfrm>
            <a:off x="631080" y="640080"/>
            <a:ext cx="4818600" cy="1481040"/>
          </a:xfrm>
          <a:prstGeom prst="rect">
            <a:avLst/>
          </a:prstGeom>
          <a:noFill/>
          <a:ln w="0">
            <a:noFill/>
          </a:ln>
        </p:spPr>
        <p:txBody>
          <a:bodyPr anchor="b">
            <a:normAutofit/>
          </a:bodyPr>
          <a:p>
            <a:pPr indent="0" defTabSz="914400">
              <a:lnSpc>
                <a:spcPct val="90000"/>
              </a:lnSpc>
              <a:buNone/>
            </a:pPr>
            <a:r>
              <a:rPr b="1" lang="en-US" sz="3000" spc="-1" strike="noStrike" cap="all">
                <a:solidFill>
                  <a:schemeClr val="dk1"/>
                </a:solidFill>
                <a:latin typeface="Posterama"/>
              </a:rPr>
              <a:t>Adım 45: gıtlab ve gıthub ssh keygen </a:t>
            </a:r>
            <a:endParaRPr b="0" lang="en-US" sz="3000" spc="-1" strike="noStrike">
              <a:solidFill>
                <a:schemeClr val="dk1"/>
              </a:solidFill>
              <a:latin typeface="Avenir Next LT Pro Light"/>
            </a:endParaRPr>
          </a:p>
        </p:txBody>
      </p:sp>
      <p:sp>
        <p:nvSpPr>
          <p:cNvPr id="452" name="sketch line">
            <a:extLst>
              <a:ext uri="{C183D7F6-B498-43B3-948B-1728B52AA6E4}">
                <adec:decorative xmlns:adec="http://schemas.microsoft.com/office/drawing/2017/decorative" val="1"/>
              </a:ext>
            </a:extLst>
          </p:cNvPr>
          <p:cNvSpPr/>
          <p:nvPr/>
        </p:nvSpPr>
        <p:spPr>
          <a:xfrm>
            <a:off x="643320" y="2372760"/>
            <a:ext cx="3254760" cy="18000"/>
          </a:xfrm>
          <a:custGeom>
            <a:avLst/>
            <a:gdLst>
              <a:gd name="textAreaLeft" fmla="*/ 0 w 3254760"/>
              <a:gd name="textAreaRight" fmla="*/ 3255120 w 3254760"/>
              <a:gd name="textAreaTop" fmla="*/ 0 h 18000"/>
              <a:gd name="textAreaBottom" fmla="*/ 18360 h 18000"/>
            </a:gdLst>
            <a:ahLst/>
            <a:rect l="textAreaLeft" t="textAreaTop" r="textAreaRight" b="textAreaBottom"/>
            <a:pathLst>
              <a:path fill="none" w="3255095" h="18288">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stroke="0" w="3255095" h="18288">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w="38100">
            <a:solidFill>
              <a:srgbClr val="f2494c"/>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en-US" sz="1800" spc="-1" strike="noStrike">
              <a:solidFill>
                <a:schemeClr val="lt1"/>
              </a:solidFill>
              <a:latin typeface="Avenir Next LT Pro Light"/>
            </a:endParaRPr>
          </a:p>
        </p:txBody>
      </p:sp>
      <p:sp>
        <p:nvSpPr>
          <p:cNvPr id="453" name="PlaceHolder 2"/>
          <p:cNvSpPr>
            <a:spLocks noGrp="1"/>
          </p:cNvSpPr>
          <p:nvPr>
            <p:ph/>
          </p:nvPr>
        </p:nvSpPr>
        <p:spPr>
          <a:xfrm>
            <a:off x="631080" y="2660760"/>
            <a:ext cx="4818600" cy="3547440"/>
          </a:xfrm>
          <a:prstGeom prst="rect">
            <a:avLst/>
          </a:prstGeom>
          <a:noFill/>
          <a:ln w="0">
            <a:noFill/>
          </a:ln>
        </p:spPr>
        <p:txBody>
          <a:bodyPr anchor="t">
            <a:normAutofit/>
          </a:bodyPr>
          <a:p>
            <a:pPr indent="-228600" defTabSz="914400">
              <a:lnSpc>
                <a:spcPct val="90000"/>
              </a:lnSpc>
              <a:spcAft>
                <a:spcPts val="1199"/>
              </a:spcAft>
              <a:buClr>
                <a:srgbClr val="000000"/>
              </a:buClr>
              <a:buFont typeface="Arial"/>
              <a:buChar char="•"/>
            </a:pPr>
            <a:r>
              <a:rPr b="0" lang="en-US" sz="1000" spc="-1" strike="noStrike">
                <a:solidFill>
                  <a:schemeClr val="dk1"/>
                </a:solidFill>
                <a:latin typeface="Avenir Next LT Pro Light"/>
              </a:rPr>
              <a:t>GITHUB(ADIM 15)/GITLAB</a:t>
            </a:r>
            <a:endParaRPr b="0" lang="en-US" sz="10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000" spc="-1" strike="noStrike">
                <a:solidFill>
                  <a:schemeClr val="dk1"/>
                </a:solidFill>
                <a:latin typeface="Avenir Next LT Pro Light"/>
              </a:rPr>
              <a:t>ssh-keygen -t rsa -b 4096 -C "</a:t>
            </a:r>
            <a:r>
              <a:rPr b="0" lang="en-US" sz="1000" spc="-1" strike="noStrike" u="sng">
                <a:solidFill>
                  <a:schemeClr val="dk1"/>
                </a:solidFill>
                <a:uFillTx/>
                <a:latin typeface="Avenir Next LT Pro Light"/>
                <a:hlinkClick r:id="rId1"/>
              </a:rPr>
              <a:t>erdemokutan@hotmail.com</a:t>
            </a:r>
            <a:r>
              <a:rPr b="0" lang="en-US" sz="1000" spc="-1" strike="noStrike">
                <a:solidFill>
                  <a:schemeClr val="dk1"/>
                </a:solidFill>
                <a:latin typeface="Avenir Next LT Pro Light"/>
              </a:rPr>
              <a:t>"</a:t>
            </a:r>
            <a:endParaRPr b="0" lang="en-US" sz="10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000" spc="-1" strike="noStrike">
                <a:solidFill>
                  <a:schemeClr val="dk1"/>
                </a:solidFill>
                <a:latin typeface="Avenir Next LT Pro Light"/>
              </a:rPr>
              <a:t>eval `ssh-agent -s`</a:t>
            </a:r>
            <a:endParaRPr b="0" lang="en-US" sz="10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000" spc="-1" strike="noStrike">
                <a:solidFill>
                  <a:schemeClr val="dk1"/>
                </a:solidFill>
                <a:latin typeface="Avenir Next LT Pro Light"/>
              </a:rPr>
              <a:t>cd ~/.ssh/id_rsa.pub</a:t>
            </a:r>
            <a:endParaRPr b="0" lang="en-US" sz="10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000" spc="-1" strike="noStrike">
                <a:solidFill>
                  <a:schemeClr val="dk1"/>
                </a:solidFill>
                <a:latin typeface="Avenir Next LT Pro Light"/>
              </a:rPr>
              <a:t>Daha sonra id_rsa.pub dosyasısın içindeki ssh-rsa ile başlayan anahtarı github/settings/ssh and gpg keys/new ssh key/ alanındaki metin kutucuğuna yapıştırıyoruz.</a:t>
            </a:r>
            <a:endParaRPr b="0" lang="en-US" sz="10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000" spc="-1" strike="noStrike">
                <a:solidFill>
                  <a:schemeClr val="dk1"/>
                </a:solidFill>
                <a:latin typeface="Avenir Next LT Pro Light"/>
              </a:rPr>
              <a:t>ssh -T </a:t>
            </a:r>
            <a:r>
              <a:rPr b="0" lang="en-US" sz="1000" spc="-1" strike="noStrike" u="sng">
                <a:solidFill>
                  <a:schemeClr val="dk1"/>
                </a:solidFill>
                <a:uFillTx/>
                <a:latin typeface="Avenir Next LT Pro Light"/>
                <a:hlinkClick r:id="rId2"/>
              </a:rPr>
              <a:t>git@github.com</a:t>
            </a:r>
            <a:r>
              <a:rPr b="0" lang="en-US" sz="1000" spc="-1" strike="noStrike">
                <a:solidFill>
                  <a:schemeClr val="dk1"/>
                </a:solidFill>
                <a:latin typeface="Avenir Next LT Pro Light"/>
              </a:rPr>
              <a:t>  || git@gitlab.com ile bağlantının kontolünü sağlıyoruz.</a:t>
            </a:r>
            <a:endParaRPr b="0" lang="en-US" sz="10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000" spc="-1" strike="noStrike">
                <a:solidFill>
                  <a:schemeClr val="dk1"/>
                </a:solidFill>
                <a:latin typeface="Avenir Next LT Pro Light"/>
              </a:rPr>
              <a:t>Daha sonra localimizde bir dosya oluşturuyoruz.</a:t>
            </a:r>
            <a:endParaRPr b="0" lang="en-US" sz="1000" spc="-1" strike="noStrike">
              <a:solidFill>
                <a:schemeClr val="dk1"/>
              </a:solidFill>
              <a:latin typeface="Avenir Next LT Pro Light"/>
            </a:endParaRPr>
          </a:p>
          <a:p>
            <a:pPr marL="343080" indent="-228600" defTabSz="914400">
              <a:lnSpc>
                <a:spcPct val="90000"/>
              </a:lnSpc>
              <a:spcAft>
                <a:spcPts val="1199"/>
              </a:spcAft>
              <a:buClr>
                <a:srgbClr val="000000"/>
              </a:buClr>
              <a:buFont typeface="Arial"/>
              <a:buChar char="•"/>
            </a:pPr>
            <a:r>
              <a:rPr b="0" lang="en-US" sz="1000" spc="-1" strike="noStrike">
                <a:solidFill>
                  <a:schemeClr val="dk1"/>
                </a:solidFill>
                <a:latin typeface="Avenir Next LT Pro Light"/>
              </a:rPr>
              <a:t>git add .</a:t>
            </a:r>
            <a:endParaRPr b="0" lang="en-US" sz="1000" spc="-1" strike="noStrike">
              <a:solidFill>
                <a:schemeClr val="dk1"/>
              </a:solidFill>
              <a:latin typeface="Avenir Next LT Pro Light"/>
            </a:endParaRPr>
          </a:p>
          <a:p>
            <a:pPr marL="285840" indent="-228600" defTabSz="914400">
              <a:lnSpc>
                <a:spcPct val="90000"/>
              </a:lnSpc>
              <a:spcAft>
                <a:spcPts val="1199"/>
              </a:spcAft>
              <a:buClr>
                <a:srgbClr val="000000"/>
              </a:buClr>
              <a:buFont typeface="Arial"/>
              <a:buChar char="•"/>
            </a:pPr>
            <a:r>
              <a:rPr b="0" lang="en-US" sz="1000" spc="-1" strike="noStrike">
                <a:solidFill>
                  <a:schemeClr val="dk1"/>
                </a:solidFill>
                <a:latin typeface="Avenir Next LT Pro Light"/>
              </a:rPr>
              <a:t>git commit -m "ssh key ile veri gönderme"</a:t>
            </a:r>
            <a:endParaRPr b="0" lang="en-US" sz="1000" spc="-1" strike="noStrike">
              <a:solidFill>
                <a:schemeClr val="dk1"/>
              </a:solidFill>
              <a:latin typeface="Avenir Next LT Pro Light"/>
            </a:endParaRPr>
          </a:p>
          <a:p>
            <a:pPr marL="285840" indent="-228600" defTabSz="914400">
              <a:lnSpc>
                <a:spcPct val="90000"/>
              </a:lnSpc>
              <a:spcAft>
                <a:spcPts val="1199"/>
              </a:spcAft>
              <a:buClr>
                <a:srgbClr val="000000"/>
              </a:buClr>
              <a:buFont typeface="Arial"/>
              <a:buChar char="•"/>
            </a:pPr>
            <a:r>
              <a:rPr b="0" lang="en-US" sz="1000" spc="-1" strike="noStrike">
                <a:solidFill>
                  <a:schemeClr val="dk1"/>
                </a:solidFill>
                <a:latin typeface="Avenir Next LT Pro Light"/>
              </a:rPr>
              <a:t>git push origin main</a:t>
            </a:r>
            <a:endParaRPr b="0" lang="en-US" sz="1000" spc="-1" strike="noStrike">
              <a:solidFill>
                <a:schemeClr val="dk1"/>
              </a:solidFill>
              <a:latin typeface="Avenir Next LT Pro Light"/>
            </a:endParaRPr>
          </a:p>
        </p:txBody>
      </p:sp>
      <p:pic>
        <p:nvPicPr>
          <p:cNvPr id="454" name="Content Placeholder 5" descr="A screenshot of a computer&#10;&#10;Description automatically generated"/>
          <p:cNvPicPr/>
          <p:nvPr/>
        </p:nvPicPr>
        <p:blipFill>
          <a:blip r:embed="rId3"/>
          <a:stretch/>
        </p:blipFill>
        <p:spPr>
          <a:xfrm>
            <a:off x="6099120" y="992880"/>
            <a:ext cx="5458680" cy="4871880"/>
          </a:xfrm>
          <a:prstGeom prst="rect">
            <a:avLst/>
          </a:prstGeom>
          <a:ln w="0">
            <a:noFill/>
          </a:ln>
        </p:spPr>
      </p:pic>
      <p:sp>
        <p:nvSpPr>
          <p:cNvPr id="455" name="PlaceHolder 3"/>
          <p:cNvSpPr>
            <a:spLocks noGrp="1"/>
          </p:cNvSpPr>
          <p:nvPr>
            <p:ph type="sldNum" idx="24"/>
          </p:nvPr>
        </p:nvSpPr>
        <p:spPr>
          <a:xfrm>
            <a:off x="861048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tint val="75000"/>
                  </a:schemeClr>
                </a:solidFill>
                <a:latin typeface="Avenir Next LT Pro Light"/>
              </a:defRPr>
            </a:lvl1pPr>
          </a:lstStyle>
          <a:p>
            <a:pPr indent="0" algn="r" defTabSz="914400">
              <a:lnSpc>
                <a:spcPct val="100000"/>
              </a:lnSpc>
              <a:spcAft>
                <a:spcPts val="601"/>
              </a:spcAft>
              <a:buNone/>
            </a:pPr>
            <a:fld id="{4D4A7EF2-5307-4E9A-A694-3C077D742F0B}" type="slidenum">
              <a:rPr b="1" lang="en-US" sz="1200" spc="-1" strike="noStrike">
                <a:solidFill>
                  <a:schemeClr val="dk1">
                    <a:tint val="75000"/>
                  </a:schemeClr>
                </a:solidFill>
                <a:latin typeface="Avenir Next LT Pro Light"/>
              </a:rPr>
              <a:t>45</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46: prometheus ve jenkıns nedır</a:t>
            </a:r>
            <a:endParaRPr b="0" lang="en-US" sz="2800" spc="-1" strike="noStrike">
              <a:solidFill>
                <a:schemeClr val="dk1"/>
              </a:solidFill>
              <a:latin typeface="Avenir Next LT Pro Light"/>
            </a:endParaRPr>
          </a:p>
        </p:txBody>
      </p:sp>
      <p:sp>
        <p:nvSpPr>
          <p:cNvPr id="457" name="PlaceHolder 2"/>
          <p:cNvSpPr>
            <a:spLocks noGrp="1"/>
          </p:cNvSpPr>
          <p:nvPr>
            <p:ph/>
          </p:nvPr>
        </p:nvSpPr>
        <p:spPr>
          <a:xfrm>
            <a:off x="893880" y="2073240"/>
            <a:ext cx="4887360" cy="3687480"/>
          </a:xfrm>
          <a:prstGeom prst="rect">
            <a:avLst/>
          </a:prstGeom>
          <a:noFill/>
          <a:ln w="0">
            <a:noFill/>
          </a:ln>
        </p:spPr>
        <p:txBody>
          <a:bodyPr anchor="t">
            <a:normAutofit fontScale="77950"/>
          </a:bodyPr>
          <a:p>
            <a:pPr indent="0" defTabSz="914400">
              <a:lnSpc>
                <a:spcPct val="100000"/>
              </a:lnSpc>
              <a:spcAft>
                <a:spcPts val="1199"/>
              </a:spcAft>
              <a:buNone/>
              <a:tabLst>
                <a:tab algn="l" pos="0"/>
              </a:tabLst>
            </a:pPr>
            <a:r>
              <a:rPr b="0" lang="en-US" sz="1600" spc="-1" strike="noStrike">
                <a:solidFill>
                  <a:schemeClr val="dk1"/>
                </a:solidFill>
                <a:latin typeface="Avenir Next LT Pro Light"/>
              </a:rPr>
              <a:t>Prometheus</a:t>
            </a:r>
            <a:endParaRPr b="0" lang="en-US" sz="16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600" spc="-1" strike="noStrike">
                <a:solidFill>
                  <a:schemeClr val="dk1"/>
                </a:solidFill>
                <a:latin typeface="Avenir Next LT Pro Light"/>
              </a:rPr>
              <a:t>Prometheus, açık kaynaklı bir izleme sistemidir. Uygulamaların ve altyapının performansını, sağlık durumunu ve güvenliğini izlemek için kullanılır.</a:t>
            </a:r>
            <a:endParaRPr b="0" lang="en-US" sz="16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600" spc="-1" strike="noStrike">
                <a:solidFill>
                  <a:schemeClr val="dk1"/>
                </a:solidFill>
                <a:latin typeface="Avenir Next LT Pro Light"/>
              </a:rPr>
              <a:t>Prometheus'un Temel Özellikleri:</a:t>
            </a:r>
            <a:endParaRPr b="0" lang="en-US" sz="16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600" spc="-1" strike="noStrike">
                <a:solidFill>
                  <a:schemeClr val="dk1"/>
                </a:solidFill>
                <a:latin typeface="Avenir Next LT Pro Light"/>
              </a:rPr>
              <a:t>Statik Konfigürasyon: Prometheus, izlenecek metriklerin ve bunların nasıl toplanacağının statik bir konfigürasyon dosyasında tanımlanmasını sağlar.</a:t>
            </a:r>
            <a:endParaRPr b="0" lang="en-US" sz="16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600" spc="-1" strike="noStrike">
                <a:solidFill>
                  <a:schemeClr val="dk1"/>
                </a:solidFill>
                <a:latin typeface="Avenir Next LT Pro Light"/>
              </a:rPr>
              <a:t>Pull Model: Prometheus, izleme verilerini hedef sistemlerden çekmek için "çekme" modelini kullanır. Bu sayede izleme altyapısının izlenen sistemlere yük bindirmesi azaltılır.</a:t>
            </a:r>
            <a:endParaRPr b="0" lang="en-US" sz="16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600" spc="-1" strike="noStrike">
                <a:solidFill>
                  <a:schemeClr val="dk1"/>
                </a:solidFill>
                <a:latin typeface="Avenir Next LT Pro Light"/>
              </a:rPr>
              <a:t>Çok Boyutlu Veri: Prometheus, çok boyutlu veri toplama ve depolama imkanı sunar. Bu sayede veriler hakkında daha ayrıntılı bilgi elde edilebilir.</a:t>
            </a:r>
            <a:endParaRPr b="0" lang="en-US" sz="16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600" spc="-1" strike="noStrike">
                <a:solidFill>
                  <a:schemeClr val="dk1"/>
                </a:solidFill>
                <a:latin typeface="Avenir Next LT Pro Light"/>
              </a:rPr>
              <a:t>PromQL: Prometheus,</a:t>
            </a:r>
            <a:r>
              <a:rPr b="0" lang="en-US" sz="1500" spc="-1" strike="noStrike">
                <a:solidFill>
                  <a:schemeClr val="dk1"/>
                </a:solidFill>
                <a:latin typeface="Avenir Next LT Pro Light"/>
              </a:rPr>
              <a:t>PromQL adı verilen bir sorgulama dili kullanarak izleme verilerini sorgulamanıza olanak tanır.</a:t>
            </a:r>
            <a:endParaRPr b="0" lang="en-US" sz="15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458" name="PlaceHolder 3"/>
          <p:cNvSpPr>
            <a:spLocks noGrp="1"/>
          </p:cNvSpPr>
          <p:nvPr>
            <p:ph/>
          </p:nvPr>
        </p:nvSpPr>
        <p:spPr>
          <a:xfrm>
            <a:off x="6410520" y="2073240"/>
            <a:ext cx="4887360" cy="3687480"/>
          </a:xfrm>
          <a:prstGeom prst="rect">
            <a:avLst/>
          </a:prstGeom>
          <a:noFill/>
          <a:ln w="0">
            <a:noFill/>
          </a:ln>
        </p:spPr>
        <p:txBody>
          <a:bodyPr anchor="t">
            <a:normAutofit/>
          </a:bodyPr>
          <a:p>
            <a:pPr indent="0" defTabSz="914400">
              <a:lnSpc>
                <a:spcPct val="90000"/>
              </a:lnSpc>
              <a:spcAft>
                <a:spcPts val="1199"/>
              </a:spcAft>
              <a:buNone/>
              <a:tabLst>
                <a:tab algn="l" pos="0"/>
              </a:tabLst>
            </a:pPr>
            <a:r>
              <a:rPr b="0" lang="en-US" sz="1200" spc="-1" strike="noStrike">
                <a:solidFill>
                  <a:schemeClr val="dk1"/>
                </a:solidFill>
                <a:latin typeface="Avenir Next LT Pro Light"/>
              </a:rPr>
              <a:t>Jenkins</a:t>
            </a:r>
            <a:endParaRPr b="0" lang="en-US" sz="1200" spc="-1" strike="noStrike">
              <a:solidFill>
                <a:schemeClr val="dk1"/>
              </a:solidFill>
              <a:latin typeface="Avenir Next LT Pro Light"/>
            </a:endParaRPr>
          </a:p>
          <a:p>
            <a:pPr indent="0" defTabSz="914400">
              <a:lnSpc>
                <a:spcPct val="90000"/>
              </a:lnSpc>
              <a:spcAft>
                <a:spcPts val="1199"/>
              </a:spcAft>
              <a:buNone/>
              <a:tabLst>
                <a:tab algn="l" pos="0"/>
              </a:tabLst>
            </a:pPr>
            <a:r>
              <a:rPr b="0" lang="en-US" sz="1200" spc="-1" strike="noStrike">
                <a:solidFill>
                  <a:schemeClr val="dk1"/>
                </a:solidFill>
                <a:latin typeface="Avenir Next LT Pro Light"/>
              </a:rPr>
              <a:t>Jenkins, açık kaynaklı bir sürekli entegrasyon ve sürekli teslimat (CI/CD) platformudur. Yazılım geliştirme ekiplerinin kod değişikliklerini otomatik olarak test etmelerini, derlemelerini ve dağıtmalarını sağlar.</a:t>
            </a:r>
            <a:endParaRPr b="0" lang="en-US" sz="1200" spc="-1" strike="noStrike">
              <a:solidFill>
                <a:schemeClr val="dk1"/>
              </a:solidFill>
              <a:latin typeface="Avenir Next LT Pro Light"/>
            </a:endParaRPr>
          </a:p>
          <a:p>
            <a:pPr indent="0" defTabSz="914400">
              <a:lnSpc>
                <a:spcPct val="90000"/>
              </a:lnSpc>
              <a:spcAft>
                <a:spcPts val="1199"/>
              </a:spcAft>
              <a:buNone/>
              <a:tabLst>
                <a:tab algn="l" pos="0"/>
              </a:tabLst>
            </a:pPr>
            <a:r>
              <a:rPr b="0" lang="en-US" sz="1200" spc="-1" strike="noStrike">
                <a:solidFill>
                  <a:schemeClr val="dk1"/>
                </a:solidFill>
                <a:latin typeface="Avenir Next LT Pro Light"/>
              </a:rPr>
              <a:t>Jenkins'in Temel Özellikleri:</a:t>
            </a:r>
            <a:endParaRPr b="0" lang="en-US" sz="1200" spc="-1" strike="noStrike">
              <a:solidFill>
                <a:schemeClr val="dk1"/>
              </a:solidFill>
              <a:latin typeface="Avenir Next LT Pro Light"/>
            </a:endParaRPr>
          </a:p>
          <a:p>
            <a:pPr indent="0" defTabSz="914400">
              <a:lnSpc>
                <a:spcPct val="90000"/>
              </a:lnSpc>
              <a:spcAft>
                <a:spcPts val="1199"/>
              </a:spcAft>
              <a:buNone/>
              <a:tabLst>
                <a:tab algn="l" pos="0"/>
              </a:tabLst>
            </a:pPr>
            <a:r>
              <a:rPr b="0" lang="en-US" sz="1200" spc="-1" strike="noStrike">
                <a:solidFill>
                  <a:schemeClr val="dk1"/>
                </a:solidFill>
                <a:latin typeface="Avenir Next LT Pro Light"/>
              </a:rPr>
              <a:t>Plugin Desteği: Jenkins, binlerce plugin sayesinde birçok farklı yetenekle genişletilebilir.</a:t>
            </a:r>
            <a:endParaRPr b="0" lang="en-US" sz="1200" spc="-1" strike="noStrike">
              <a:solidFill>
                <a:schemeClr val="dk1"/>
              </a:solidFill>
              <a:latin typeface="Avenir Next LT Pro Light"/>
            </a:endParaRPr>
          </a:p>
          <a:p>
            <a:pPr indent="0" defTabSz="914400">
              <a:lnSpc>
                <a:spcPct val="90000"/>
              </a:lnSpc>
              <a:spcAft>
                <a:spcPts val="1199"/>
              </a:spcAft>
              <a:buNone/>
              <a:tabLst>
                <a:tab algn="l" pos="0"/>
              </a:tabLst>
            </a:pPr>
            <a:r>
              <a:rPr b="0" lang="en-US" sz="1200" spc="-1" strike="noStrike">
                <a:solidFill>
                  <a:schemeClr val="dk1"/>
                </a:solidFill>
                <a:latin typeface="Avenir Next LT Pro Light"/>
              </a:rPr>
              <a:t>Pipeline Oluşturma: Jenkins, CI/CD pipeline'larını kod veya grafiksel arayüz kullanarak oluşturabilirsiniz.</a:t>
            </a:r>
            <a:endParaRPr b="0" lang="en-US" sz="1200" spc="-1" strike="noStrike">
              <a:solidFill>
                <a:schemeClr val="dk1"/>
              </a:solidFill>
              <a:latin typeface="Avenir Next LT Pro Light"/>
            </a:endParaRPr>
          </a:p>
          <a:p>
            <a:pPr indent="0" defTabSz="914400">
              <a:lnSpc>
                <a:spcPct val="90000"/>
              </a:lnSpc>
              <a:spcAft>
                <a:spcPts val="1199"/>
              </a:spcAft>
              <a:buNone/>
              <a:tabLst>
                <a:tab algn="l" pos="0"/>
              </a:tabLst>
            </a:pPr>
            <a:r>
              <a:rPr b="0" lang="en-US" sz="1200" spc="-1" strike="noStrike">
                <a:solidFill>
                  <a:schemeClr val="dk1"/>
                </a:solidFill>
                <a:latin typeface="Avenir Next LT Pro Light"/>
              </a:rPr>
              <a:t>Otomasyon: Jenkins, kod değişiklikleri, belirli zaman aralıkları gibi farklı tetikleyiciler ile otomatik olarak çalıştırılabilir.</a:t>
            </a:r>
            <a:endParaRPr b="0" lang="en-US" sz="1200" spc="-1" strike="noStrike">
              <a:solidFill>
                <a:schemeClr val="dk1"/>
              </a:solidFill>
              <a:latin typeface="Avenir Next LT Pro Light"/>
            </a:endParaRPr>
          </a:p>
          <a:p>
            <a:pPr indent="0" defTabSz="914400">
              <a:lnSpc>
                <a:spcPct val="90000"/>
              </a:lnSpc>
              <a:spcAft>
                <a:spcPts val="1199"/>
              </a:spcAft>
              <a:buNone/>
              <a:tabLst>
                <a:tab algn="l" pos="0"/>
              </a:tabLst>
            </a:pPr>
            <a:r>
              <a:rPr b="0" lang="en-US" sz="1200" spc="-1" strike="noStrike">
                <a:solidFill>
                  <a:schemeClr val="dk1"/>
                </a:solidFill>
                <a:latin typeface="Avenir Next LT Pro Light"/>
              </a:rPr>
              <a:t>Entegrasyonlar: Jenkins, birçok farklı kaynak kod depolama platformu, test araçları ve dağıtım araçları ile entegre edilebilir.</a:t>
            </a:r>
            <a:endParaRPr b="0" lang="en-US" sz="1200" spc="-1" strike="noStrike">
              <a:solidFill>
                <a:schemeClr val="dk1"/>
              </a:solidFill>
              <a:latin typeface="Avenir Next LT Pro Light"/>
            </a:endParaRPr>
          </a:p>
          <a:p>
            <a:pPr indent="0" defTabSz="914400">
              <a:lnSpc>
                <a:spcPct val="90000"/>
              </a:lnSpc>
              <a:spcAft>
                <a:spcPts val="1199"/>
              </a:spcAft>
              <a:buNone/>
              <a:tabLst>
                <a:tab algn="l" pos="0"/>
              </a:tabLst>
            </a:pPr>
            <a:endParaRPr b="0" lang="en-US" sz="1200" spc="-1" strike="noStrike">
              <a:solidFill>
                <a:schemeClr val="dk1"/>
              </a:solidFill>
              <a:latin typeface="Avenir Next LT Pro Light"/>
            </a:endParaRPr>
          </a:p>
        </p:txBody>
      </p:sp>
      <p:sp>
        <p:nvSpPr>
          <p:cNvPr id="5" name="PlaceHolder 4"/>
          <p:cNvSpPr>
            <a:spLocks noGrp="1"/>
          </p:cNvSpPr>
          <p:nvPr>
            <p:ph type="sldNum" idx="5"/>
          </p:nvPr>
        </p:nvSpPr>
        <p:spPr/>
        <p:txBody>
          <a:bodyPr/>
          <a:p>
            <a:fld id="{6E713E90-DE41-4514-B40D-9BBA2E8B80F0}"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47,48: ansıble ve kubernetes nedır</a:t>
            </a:r>
            <a:endParaRPr b="0" lang="en-US" sz="2800" spc="-1" strike="noStrike">
              <a:solidFill>
                <a:schemeClr val="dk1"/>
              </a:solidFill>
              <a:latin typeface="Avenir Next LT Pro Light"/>
            </a:endParaRPr>
          </a:p>
        </p:txBody>
      </p:sp>
      <p:sp>
        <p:nvSpPr>
          <p:cNvPr id="460" name="PlaceHolder 2"/>
          <p:cNvSpPr>
            <a:spLocks noGrp="1"/>
          </p:cNvSpPr>
          <p:nvPr>
            <p:ph/>
          </p:nvPr>
        </p:nvSpPr>
        <p:spPr>
          <a:xfrm>
            <a:off x="893880" y="2073240"/>
            <a:ext cx="4887360" cy="3687480"/>
          </a:xfrm>
          <a:prstGeom prst="rect">
            <a:avLst/>
          </a:prstGeom>
          <a:noFill/>
          <a:ln w="0">
            <a:noFill/>
          </a:ln>
        </p:spPr>
        <p:txBody>
          <a:bodyPr anchor="t">
            <a:normAutofit fontScale="87444" lnSpcReduction="10000"/>
          </a:bodyPr>
          <a:p>
            <a:pPr indent="0" defTabSz="914400">
              <a:lnSpc>
                <a:spcPct val="100000"/>
              </a:lnSpc>
              <a:spcAft>
                <a:spcPts val="1199"/>
              </a:spcAft>
              <a:buNone/>
              <a:tabLst>
                <a:tab algn="l" pos="0"/>
              </a:tabLst>
            </a:pPr>
            <a:r>
              <a:rPr b="0" lang="en-US" sz="1300" spc="-1" strike="noStrike">
                <a:solidFill>
                  <a:schemeClr val="dk1"/>
                </a:solidFill>
                <a:latin typeface="Avenir Next LT Pro Light"/>
              </a:rPr>
              <a:t>Ansible</a:t>
            </a:r>
            <a:endParaRPr b="0" lang="en-US" sz="13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300" spc="-1" strike="noStrike">
                <a:solidFill>
                  <a:schemeClr val="dk1"/>
                </a:solidFill>
                <a:latin typeface="Avenir Next LT Pro Light"/>
              </a:rPr>
              <a:t>Ansible, açık kaynaklı bir konfigürasyon yönetimi ve uygulama dağıtım aracıdır. Sistem yöneticilerinin ve DevOps ekiplerinin birden fazla sunucuyu veya cihazı otomasyon yoluyla yönetmesine olanak tanır.</a:t>
            </a:r>
            <a:endParaRPr b="0" lang="en-US" sz="13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300" spc="-1" strike="noStrike">
                <a:solidFill>
                  <a:schemeClr val="dk1"/>
                </a:solidFill>
                <a:latin typeface="Avenir Next LT Pro Light"/>
              </a:rPr>
              <a:t>Ansible'ın Temel Özellikleri:</a:t>
            </a:r>
            <a:endParaRPr b="0" lang="en-US" sz="13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300" spc="-1" strike="noStrike">
                <a:solidFill>
                  <a:schemeClr val="dk1"/>
                </a:solidFill>
                <a:latin typeface="Avenir Next LT Pro Light"/>
              </a:rPr>
              <a:t>Agentless (Ajanssız): Ansible, yönetilen sistemlere herhangi bir agent (ajan) kurmayı gerektirmez. SSH gibi standart protokolleri kullanarak sunuculara bağlanır.</a:t>
            </a:r>
            <a:endParaRPr b="0" lang="en-US" sz="13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300" spc="-1" strike="noStrike">
                <a:solidFill>
                  <a:schemeClr val="dk1"/>
                </a:solidFill>
                <a:latin typeface="Avenir Next LT Pro Light"/>
              </a:rPr>
              <a:t>Playbook'lar: Ansible, Playbook adı verilen YAML formatındaki dosyalarda tanımlanan görevleri yürütür. Playbook'lar sayesinde birden fazla sunucuya aynı işlemleri otomatik olarak uygulayabilirsiniz.</a:t>
            </a:r>
            <a:endParaRPr b="0" lang="en-US" sz="13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300" spc="-1" strike="noStrike">
                <a:solidFill>
                  <a:schemeClr val="dk1"/>
                </a:solidFill>
                <a:latin typeface="Avenir Next LT Pro Light"/>
              </a:rPr>
              <a:t>Modüller: Ansible, çeşitli işlemleri gerçekleştirmek için kullanılan modüllere sahiptir. Bu modüller sayesinde sunucuları yapılandırmak, yazılım kurmak, dosyaları yönetmek gibi birçok işlemi otomasyonla gerçekleştirebilirsiniz.</a:t>
            </a:r>
            <a:endParaRPr b="0" lang="en-US" sz="13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300" spc="-1" strike="noStrike">
                <a:solidFill>
                  <a:schemeClr val="dk1"/>
                </a:solidFill>
                <a:latin typeface="Avenir Next LT Pro Light"/>
              </a:rPr>
              <a:t>Envanter: Ansible, yönetilecek sistemlerin tanımlandığı bir envanter dosyası kullanır. Envanter dosyasında sistemlerin hostname'leri, IP adresleri ve diğer bilgileri yer alır.</a:t>
            </a:r>
            <a:endParaRPr b="0" lang="en-US" sz="13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461" name="PlaceHolder 3"/>
          <p:cNvSpPr>
            <a:spLocks noGrp="1"/>
          </p:cNvSpPr>
          <p:nvPr>
            <p:ph/>
          </p:nvPr>
        </p:nvSpPr>
        <p:spPr>
          <a:xfrm>
            <a:off x="6410520" y="2073240"/>
            <a:ext cx="4887360" cy="3687480"/>
          </a:xfrm>
          <a:prstGeom prst="rect">
            <a:avLst/>
          </a:prstGeom>
          <a:noFill/>
          <a:ln w="0">
            <a:noFill/>
          </a:ln>
        </p:spPr>
        <p:txBody>
          <a:bodyPr anchor="t">
            <a:normAutofit/>
          </a:bodyPr>
          <a:p>
            <a:pPr indent="0" defTabSz="914400">
              <a:lnSpc>
                <a:spcPct val="80000"/>
              </a:lnSpc>
              <a:spcAft>
                <a:spcPts val="1199"/>
              </a:spcAft>
              <a:buNone/>
              <a:tabLst>
                <a:tab algn="l" pos="0"/>
              </a:tabLst>
            </a:pPr>
            <a:r>
              <a:rPr b="0" lang="en-US" sz="1300" spc="-1" strike="noStrike">
                <a:solidFill>
                  <a:schemeClr val="dk1"/>
                </a:solidFill>
                <a:latin typeface="Avenir Next LT Pro Light"/>
              </a:rPr>
              <a:t>Kubernetes</a:t>
            </a:r>
            <a:endParaRPr b="0" lang="en-US" sz="1300" spc="-1" strike="noStrike">
              <a:solidFill>
                <a:schemeClr val="dk1"/>
              </a:solidFill>
              <a:latin typeface="Avenir Next LT Pro Light"/>
            </a:endParaRPr>
          </a:p>
          <a:p>
            <a:pPr indent="0" defTabSz="914400">
              <a:lnSpc>
                <a:spcPct val="80000"/>
              </a:lnSpc>
              <a:spcAft>
                <a:spcPts val="1199"/>
              </a:spcAft>
              <a:buNone/>
              <a:tabLst>
                <a:tab algn="l" pos="0"/>
              </a:tabLst>
            </a:pPr>
            <a:r>
              <a:rPr b="0" lang="en-US" sz="1300" spc="-1" strike="noStrike">
                <a:solidFill>
                  <a:schemeClr val="dk1"/>
                </a:solidFill>
                <a:latin typeface="Avenir Next LT Pro Light"/>
              </a:rPr>
              <a:t>Kubernetes, açık kaynaklı bir konteyner orkestrasyon platformudur. Konteyner tabanlı uygulamaları yönetmek ve ölçeklendirmek için kullanılır.</a:t>
            </a:r>
            <a:endParaRPr b="0" lang="en-US" sz="1300" spc="-1" strike="noStrike">
              <a:solidFill>
                <a:schemeClr val="dk1"/>
              </a:solidFill>
              <a:latin typeface="Avenir Next LT Pro Light"/>
            </a:endParaRPr>
          </a:p>
          <a:p>
            <a:pPr indent="0" defTabSz="914400">
              <a:lnSpc>
                <a:spcPct val="80000"/>
              </a:lnSpc>
              <a:spcAft>
                <a:spcPts val="1199"/>
              </a:spcAft>
              <a:buNone/>
              <a:tabLst>
                <a:tab algn="l" pos="0"/>
              </a:tabLst>
            </a:pPr>
            <a:r>
              <a:rPr b="0" lang="en-US" sz="1300" spc="-1" strike="noStrike">
                <a:solidFill>
                  <a:schemeClr val="dk1"/>
                </a:solidFill>
                <a:latin typeface="Avenir Next LT Pro Light"/>
              </a:rPr>
              <a:t>Kubernetes'un Temel Özellikleri:</a:t>
            </a:r>
            <a:endParaRPr b="0" lang="en-US" sz="1300" spc="-1" strike="noStrike">
              <a:solidFill>
                <a:schemeClr val="dk1"/>
              </a:solidFill>
              <a:latin typeface="Avenir Next LT Pro Light"/>
            </a:endParaRPr>
          </a:p>
          <a:p>
            <a:pPr indent="0" defTabSz="914400">
              <a:lnSpc>
                <a:spcPct val="80000"/>
              </a:lnSpc>
              <a:spcAft>
                <a:spcPts val="1199"/>
              </a:spcAft>
              <a:buNone/>
              <a:tabLst>
                <a:tab algn="l" pos="0"/>
              </a:tabLst>
            </a:pPr>
            <a:r>
              <a:rPr b="0" lang="en-US" sz="1300" spc="-1" strike="noStrike">
                <a:solidFill>
                  <a:schemeClr val="dk1"/>
                </a:solidFill>
                <a:latin typeface="Avenir Next LT Pro Light"/>
              </a:rPr>
              <a:t>Konteyner Yönetimi: Kubernetes, Docker gibi konteyner teknolojileriyle birlikte çalışarak konteynerlerin yaşam döngüsünü (oluşturma, çalıştırma, durdurma, silme) yönetir.</a:t>
            </a:r>
            <a:endParaRPr b="0" lang="en-US" sz="1300" spc="-1" strike="noStrike">
              <a:solidFill>
                <a:schemeClr val="dk1"/>
              </a:solidFill>
              <a:latin typeface="Avenir Next LT Pro Light"/>
            </a:endParaRPr>
          </a:p>
          <a:p>
            <a:pPr indent="0" defTabSz="914400">
              <a:lnSpc>
                <a:spcPct val="80000"/>
              </a:lnSpc>
              <a:spcAft>
                <a:spcPts val="1199"/>
              </a:spcAft>
              <a:buNone/>
              <a:tabLst>
                <a:tab algn="l" pos="0"/>
              </a:tabLst>
            </a:pPr>
            <a:r>
              <a:rPr b="0" lang="en-US" sz="1300" spc="-1" strike="noStrike">
                <a:solidFill>
                  <a:schemeClr val="dk1"/>
                </a:solidFill>
                <a:latin typeface="Avenir Next LT Pro Light"/>
              </a:rPr>
              <a:t>Otomatik Yük Dengeleme: Kubernetes, gelen trafiği otomatik olarak konteynerlar arasında dengeleyerek yüksek kullanılabilirlik sağlar.</a:t>
            </a:r>
            <a:endParaRPr b="0" lang="en-US" sz="1300" spc="-1" strike="noStrike">
              <a:solidFill>
                <a:schemeClr val="dk1"/>
              </a:solidFill>
              <a:latin typeface="Avenir Next LT Pro Light"/>
            </a:endParaRPr>
          </a:p>
          <a:p>
            <a:pPr indent="0" defTabSz="914400">
              <a:lnSpc>
                <a:spcPct val="80000"/>
              </a:lnSpc>
              <a:spcAft>
                <a:spcPts val="1199"/>
              </a:spcAft>
              <a:buNone/>
              <a:tabLst>
                <a:tab algn="l" pos="0"/>
              </a:tabLst>
            </a:pPr>
            <a:r>
              <a:rPr b="0" lang="en-US" sz="1300" spc="-1" strike="noStrike">
                <a:solidFill>
                  <a:schemeClr val="dk1"/>
                </a:solidFill>
                <a:latin typeface="Avenir Next LT Pro Light"/>
              </a:rPr>
              <a:t>Otomatik Ölçeklendirme: Kubernetes, sistem kaynak kullanımına göre otomatik olarak konteynerları ölçeklendirebilir.</a:t>
            </a:r>
            <a:endParaRPr b="0" lang="en-US" sz="1300" spc="-1" strike="noStrike">
              <a:solidFill>
                <a:schemeClr val="dk1"/>
              </a:solidFill>
              <a:latin typeface="Avenir Next LT Pro Light"/>
            </a:endParaRPr>
          </a:p>
          <a:p>
            <a:pPr indent="0" defTabSz="914400">
              <a:lnSpc>
                <a:spcPct val="80000"/>
              </a:lnSpc>
              <a:spcAft>
                <a:spcPts val="1199"/>
              </a:spcAft>
              <a:buNone/>
              <a:tabLst>
                <a:tab algn="l" pos="0"/>
              </a:tabLst>
            </a:pPr>
            <a:r>
              <a:rPr b="0" lang="en-US" sz="1300" spc="-1" strike="noStrike">
                <a:solidFill>
                  <a:schemeClr val="dk1"/>
                </a:solidFill>
                <a:latin typeface="Avenir Next LT Pro Light"/>
              </a:rPr>
              <a:t>Servis Keşfi: Kubernetes, konteynerleri birbirleri arasında keşfedebilmeleri için bir mekanizma sağlar. Bu sayede mikro hizmet mimarisi tabanlı uygulamaların geliştirilmesini kolaylaştırır.</a:t>
            </a:r>
            <a:endParaRPr b="0" lang="en-US" sz="13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5" name="PlaceHolder 4"/>
          <p:cNvSpPr>
            <a:spLocks noGrp="1"/>
          </p:cNvSpPr>
          <p:nvPr>
            <p:ph type="sldNum" idx="5"/>
          </p:nvPr>
        </p:nvSpPr>
        <p:spPr/>
        <p:txBody>
          <a:bodyPr/>
          <a:p>
            <a:fld id="{63C3EEDA-E334-42E4-B26F-7EEA8D8119FE}"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49,50: datadog monıtorıngnedır? Kanban nedır?</a:t>
            </a:r>
            <a:endParaRPr b="0" lang="en-US" sz="2800" spc="-1" strike="noStrike">
              <a:solidFill>
                <a:schemeClr val="dk1"/>
              </a:solidFill>
              <a:latin typeface="Avenir Next LT Pro Light"/>
            </a:endParaRPr>
          </a:p>
        </p:txBody>
      </p:sp>
      <p:sp>
        <p:nvSpPr>
          <p:cNvPr id="463" name="PlaceHolder 2"/>
          <p:cNvSpPr>
            <a:spLocks noGrp="1"/>
          </p:cNvSpPr>
          <p:nvPr>
            <p:ph/>
          </p:nvPr>
        </p:nvSpPr>
        <p:spPr>
          <a:xfrm>
            <a:off x="893880" y="2073240"/>
            <a:ext cx="4887360" cy="3687480"/>
          </a:xfrm>
          <a:prstGeom prst="rect">
            <a:avLst/>
          </a:prstGeom>
          <a:noFill/>
          <a:ln w="0">
            <a:noFill/>
          </a:ln>
        </p:spPr>
        <p:txBody>
          <a:bodyPr anchor="t">
            <a:noAutofit/>
          </a:bodyPr>
          <a:p>
            <a:pPr indent="0" defTabSz="914400">
              <a:lnSpc>
                <a:spcPct val="100000"/>
              </a:lnSpc>
              <a:spcAft>
                <a:spcPts val="1199"/>
              </a:spcAft>
              <a:buNone/>
              <a:tabLst>
                <a:tab algn="l" pos="0"/>
              </a:tabLst>
            </a:pPr>
            <a:r>
              <a:rPr b="0" lang="en-US" sz="1100" spc="-1" strike="noStrike">
                <a:solidFill>
                  <a:schemeClr val="dk1"/>
                </a:solidFill>
                <a:latin typeface="Avenir Next LT Pro Light"/>
              </a:rPr>
              <a:t>Datadog Monitoring</a:t>
            </a:r>
            <a:endParaRPr b="0" lang="en-US" sz="11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100" spc="-1" strike="noStrike">
                <a:solidFill>
                  <a:schemeClr val="dk1"/>
                </a:solidFill>
                <a:latin typeface="Avenir Next LT Pro Light"/>
              </a:rPr>
              <a:t>Datadog Monitoring, bulut tabanlı bir izleme platformudur. Uygulamaların, altyapının, ağların ve üçüncü taraf hizmetlerin performansını, sağlık durumunu ve güvenliğini izlemek için kullanılır.</a:t>
            </a:r>
            <a:endParaRPr b="0" lang="en-US" sz="11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100" spc="-1" strike="noStrike">
                <a:solidFill>
                  <a:schemeClr val="dk1"/>
                </a:solidFill>
                <a:latin typeface="Avenir Next LT Pro Light"/>
              </a:rPr>
              <a:t>Datadog Monitoring'in Temel Özellikleri:</a:t>
            </a:r>
            <a:endParaRPr b="0" lang="en-US" sz="11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100" spc="-1" strike="noStrike">
                <a:solidFill>
                  <a:schemeClr val="dk1"/>
                </a:solidFill>
                <a:latin typeface="Avenir Next LT Pro Light"/>
              </a:rPr>
              <a:t>Altyapı İzleme: Sunucular, konteynerlar, ağ cihazları ve diğer altyapı bileşenlerinin performansını izler.</a:t>
            </a:r>
            <a:endParaRPr b="0" lang="en-US" sz="11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100" spc="-1" strike="noStrike">
                <a:solidFill>
                  <a:schemeClr val="dk1"/>
                </a:solidFill>
                <a:latin typeface="Avenir Next LT Pro Light"/>
              </a:rPr>
              <a:t>Uygulama İzleme: Web uygulamaları, mobil uygulamalar ve API'lerin performansını izler.</a:t>
            </a:r>
            <a:endParaRPr b="0" lang="en-US" sz="11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100" spc="-1" strike="noStrike">
                <a:solidFill>
                  <a:schemeClr val="dk1"/>
                </a:solidFill>
                <a:latin typeface="Avenir Next LT Pro Light"/>
              </a:rPr>
              <a:t>APM (Uygulama Performans Yönetimi): Kod düzeyinde izleme sağlayarak uygulamaların performans sorunlarını tespit etmenize yardımcı olur.</a:t>
            </a:r>
            <a:endParaRPr b="0" lang="en-US" sz="11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100" spc="-1" strike="noStrike">
                <a:solidFill>
                  <a:schemeClr val="dk1"/>
                </a:solidFill>
                <a:latin typeface="Avenir Next LT Pro Light"/>
              </a:rPr>
              <a:t>Log Yönetimi: Uygulamalar ve sistemler tarafından oluşturulan log kayıtlarını toplar, depolar ve analiz eder.</a:t>
            </a:r>
            <a:endParaRPr b="0" lang="en-US" sz="11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100" spc="-1" strike="noStrike">
                <a:solidFill>
                  <a:schemeClr val="dk1"/>
                </a:solidFill>
                <a:latin typeface="Avenir Next LT Pro Light"/>
              </a:rPr>
              <a:t>Alerting: İzleme verileri belirli eşik değerlerini aştığında uyarı (alert) gönderir.</a:t>
            </a:r>
            <a:endParaRPr b="0" lang="en-US" sz="11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1100" spc="-1" strike="noStrike">
                <a:solidFill>
                  <a:schemeClr val="dk1"/>
                </a:solidFill>
                <a:latin typeface="Avenir Next LT Pro Light"/>
              </a:rPr>
              <a:t>Sanal Görselleştirme (Sanalization): Karmaşık sistemlerin performansını anlamak için sanal grafikler ve gösterge tabloları sunar.</a:t>
            </a:r>
            <a:endParaRPr b="0" lang="en-US" sz="11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464" name="PlaceHolder 3"/>
          <p:cNvSpPr>
            <a:spLocks noGrp="1"/>
          </p:cNvSpPr>
          <p:nvPr>
            <p:ph/>
          </p:nvPr>
        </p:nvSpPr>
        <p:spPr>
          <a:xfrm>
            <a:off x="6410520" y="2073240"/>
            <a:ext cx="4887360" cy="3687480"/>
          </a:xfrm>
          <a:prstGeom prst="rect">
            <a:avLst/>
          </a:prstGeom>
          <a:noFill/>
          <a:ln w="0">
            <a:noFill/>
          </a:ln>
        </p:spPr>
        <p:txBody>
          <a:bodyPr anchor="t">
            <a:normAutofit fontScale="87444"/>
          </a:bodyPr>
          <a:p>
            <a:pPr indent="0" defTabSz="914400">
              <a:lnSpc>
                <a:spcPct val="120000"/>
              </a:lnSpc>
              <a:spcAft>
                <a:spcPts val="1199"/>
              </a:spcAft>
              <a:buNone/>
              <a:tabLst>
                <a:tab algn="l" pos="0"/>
              </a:tabLst>
            </a:pPr>
            <a:r>
              <a:rPr b="0" lang="en-US" sz="1100" spc="-1" strike="noStrike">
                <a:solidFill>
                  <a:schemeClr val="dk1"/>
                </a:solidFill>
                <a:latin typeface="Avenir Next LT Pro Light"/>
              </a:rPr>
              <a:t>Kanban</a:t>
            </a:r>
            <a:endParaRPr b="0" lang="en-US" sz="1100" spc="-1" strike="noStrike">
              <a:solidFill>
                <a:schemeClr val="dk1"/>
              </a:solidFill>
              <a:latin typeface="Avenir Next LT Pro Light"/>
            </a:endParaRPr>
          </a:p>
          <a:p>
            <a:pPr indent="0" defTabSz="914400">
              <a:lnSpc>
                <a:spcPct val="120000"/>
              </a:lnSpc>
              <a:spcAft>
                <a:spcPts val="1199"/>
              </a:spcAft>
              <a:buNone/>
              <a:tabLst>
                <a:tab algn="l" pos="0"/>
              </a:tabLst>
            </a:pPr>
            <a:r>
              <a:rPr b="0" lang="en-US" sz="1100" spc="-1" strike="noStrike">
                <a:solidFill>
                  <a:schemeClr val="dk1"/>
                </a:solidFill>
                <a:latin typeface="Avenir Next LT Pro Light"/>
              </a:rPr>
              <a:t>Kanban, yazılım geliştirme ekiplerinin işlerini yönetmek için kullanılan bir metodolojidir ve çevik (agile) yaklaşımlardan biridir. Kanban, görsel bir çalışma ortamı kullanarak iş akışını optimize etmeyi amaçlar.</a:t>
            </a:r>
            <a:endParaRPr b="0" lang="en-US" sz="1100" spc="-1" strike="noStrike">
              <a:solidFill>
                <a:schemeClr val="dk1"/>
              </a:solidFill>
              <a:latin typeface="Avenir Next LT Pro Light"/>
            </a:endParaRPr>
          </a:p>
          <a:p>
            <a:pPr indent="0" defTabSz="914400">
              <a:lnSpc>
                <a:spcPct val="120000"/>
              </a:lnSpc>
              <a:spcAft>
                <a:spcPts val="1199"/>
              </a:spcAft>
              <a:buNone/>
              <a:tabLst>
                <a:tab algn="l" pos="0"/>
              </a:tabLst>
            </a:pPr>
            <a:r>
              <a:rPr b="0" lang="en-US" sz="1100" spc="-1" strike="noStrike">
                <a:solidFill>
                  <a:schemeClr val="dk1"/>
                </a:solidFill>
                <a:latin typeface="Avenir Next LT Pro Light"/>
              </a:rPr>
              <a:t>Kanban'ın Temel Özellikleri:</a:t>
            </a:r>
            <a:endParaRPr b="0" lang="en-US" sz="1100" spc="-1" strike="noStrike">
              <a:solidFill>
                <a:schemeClr val="dk1"/>
              </a:solidFill>
              <a:latin typeface="Avenir Next LT Pro Light"/>
            </a:endParaRPr>
          </a:p>
          <a:p>
            <a:pPr indent="0" defTabSz="914400">
              <a:lnSpc>
                <a:spcPct val="120000"/>
              </a:lnSpc>
              <a:spcAft>
                <a:spcPts val="1199"/>
              </a:spcAft>
              <a:buNone/>
              <a:tabLst>
                <a:tab algn="l" pos="0"/>
              </a:tabLst>
            </a:pPr>
            <a:r>
              <a:rPr b="0" lang="en-US" sz="1100" spc="-1" strike="noStrike">
                <a:solidFill>
                  <a:schemeClr val="dk1"/>
                </a:solidFill>
                <a:latin typeface="Avenir Next LT Pro Light"/>
              </a:rPr>
              <a:t>Kanban Board: Kanban board'u, genellikle fiziksel bir pano veya dijital bir araç üzerinde oluşturulur.</a:t>
            </a:r>
            <a:endParaRPr b="0" lang="en-US" sz="1100" spc="-1" strike="noStrike">
              <a:solidFill>
                <a:schemeClr val="dk1"/>
              </a:solidFill>
              <a:latin typeface="Avenir Next LT Pro Light"/>
            </a:endParaRPr>
          </a:p>
          <a:p>
            <a:pPr indent="0" defTabSz="914400">
              <a:lnSpc>
                <a:spcPct val="120000"/>
              </a:lnSpc>
              <a:spcAft>
                <a:spcPts val="1199"/>
              </a:spcAft>
              <a:buNone/>
              <a:tabLst>
                <a:tab algn="l" pos="0"/>
              </a:tabLst>
            </a:pPr>
            <a:r>
              <a:rPr b="0" lang="en-US" sz="1100" spc="-1" strike="noStrike">
                <a:solidFill>
                  <a:schemeClr val="dk1"/>
                </a:solidFill>
                <a:latin typeface="Avenir Next LT Pro Light"/>
              </a:rPr>
              <a:t>Sütunlar: Kanban board'unda durumlarını göstermek için kartlar yerleştirilir. Bu kartlar genellikle "To Do" (Yapılacak), "In Progress" (Devam Ediyor) ve "Done" (Tamamlandı) gibi sütunlar arasında hareket eder.</a:t>
            </a:r>
            <a:endParaRPr b="0" lang="en-US" sz="1100" spc="-1" strike="noStrike">
              <a:solidFill>
                <a:schemeClr val="dk1"/>
              </a:solidFill>
              <a:latin typeface="Avenir Next LT Pro Light"/>
            </a:endParaRPr>
          </a:p>
          <a:p>
            <a:pPr indent="0" defTabSz="914400">
              <a:lnSpc>
                <a:spcPct val="120000"/>
              </a:lnSpc>
              <a:spcAft>
                <a:spcPts val="1199"/>
              </a:spcAft>
              <a:buNone/>
              <a:tabLst>
                <a:tab algn="l" pos="0"/>
              </a:tabLst>
            </a:pPr>
            <a:r>
              <a:rPr b="0" lang="en-US" sz="1100" spc="-1" strike="noStrike">
                <a:solidFill>
                  <a:schemeClr val="dk1"/>
                </a:solidFill>
                <a:latin typeface="Avenir Next LT Pro Light"/>
              </a:rPr>
              <a:t>Sınırlandırılmış WIP (Work in Progress): Kanban, her aşamadaki kart sayısını sınırlandırarak iş akışını kontrol etmeyi amaçlar. Bu sayede, ekiplerin aynı anda çok fazla işe başlamasını önler ve odaklanmalarını sağlar.</a:t>
            </a:r>
            <a:endParaRPr b="0" lang="en-US" sz="1100" spc="-1" strike="noStrike">
              <a:solidFill>
                <a:schemeClr val="dk1"/>
              </a:solidFill>
              <a:latin typeface="Avenir Next LT Pro Light"/>
            </a:endParaRPr>
          </a:p>
          <a:p>
            <a:pPr indent="0" defTabSz="914400">
              <a:lnSpc>
                <a:spcPct val="120000"/>
              </a:lnSpc>
              <a:spcAft>
                <a:spcPts val="1199"/>
              </a:spcAft>
              <a:buNone/>
              <a:tabLst>
                <a:tab algn="l" pos="0"/>
              </a:tabLst>
            </a:pPr>
            <a:r>
              <a:rPr b="0" lang="en-US" sz="1100" spc="-1" strike="noStrike">
                <a:solidFill>
                  <a:schemeClr val="dk1"/>
                </a:solidFill>
                <a:latin typeface="Avenir Next LT Pro Light"/>
              </a:rPr>
              <a:t>Sürekli Akış: Kanban, işlerin sürekli olarak akmasını ve teslim edilmesini hedefler.</a:t>
            </a:r>
            <a:endParaRPr b="0" lang="en-US" sz="1100" spc="-1" strike="noStrike">
              <a:solidFill>
                <a:schemeClr val="dk1"/>
              </a:solidFill>
              <a:latin typeface="Avenir Next LT Pro Light"/>
            </a:endParaRPr>
          </a:p>
          <a:p>
            <a:pPr indent="0" defTabSz="914400">
              <a:lnSpc>
                <a:spcPct val="120000"/>
              </a:lnSpc>
              <a:spcAft>
                <a:spcPts val="1199"/>
              </a:spcAft>
              <a:buNone/>
              <a:tabLst>
                <a:tab algn="l" pos="0"/>
              </a:tabLst>
            </a:pPr>
            <a:endParaRPr b="0" lang="en-US" sz="1100" spc="-1" strike="noStrike">
              <a:solidFill>
                <a:schemeClr val="dk1"/>
              </a:solidFill>
              <a:latin typeface="Avenir Next LT Pro Light"/>
            </a:endParaRPr>
          </a:p>
        </p:txBody>
      </p:sp>
      <p:sp>
        <p:nvSpPr>
          <p:cNvPr id="5" name="PlaceHolder 4"/>
          <p:cNvSpPr>
            <a:spLocks noGrp="1"/>
          </p:cNvSpPr>
          <p:nvPr>
            <p:ph type="sldNum" idx="5"/>
          </p:nvPr>
        </p:nvSpPr>
        <p:spPr/>
        <p:txBody>
          <a:bodyPr/>
          <a:p>
            <a:fld id="{57A00BC7-940D-48B0-AF36-50835FBBC27D}" type="slidenum">
              <a:t>48</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806760" y="-66060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 </a:t>
            </a:r>
            <a:r>
              <a:rPr b="1" lang="en-US" sz="2800" spc="-1" strike="noStrike" cap="all">
                <a:solidFill>
                  <a:schemeClr val="dk1"/>
                </a:solidFill>
                <a:latin typeface="Posterama"/>
              </a:rPr>
              <a:t>Adım 51: devops nedır sureclerı nelerdır</a:t>
            </a:r>
            <a:endParaRPr b="0" lang="en-US" sz="2800" spc="-1" strike="noStrike">
              <a:solidFill>
                <a:schemeClr val="dk1"/>
              </a:solidFill>
              <a:latin typeface="Avenir Next LT Pro Light"/>
            </a:endParaRPr>
          </a:p>
        </p:txBody>
      </p:sp>
      <p:sp>
        <p:nvSpPr>
          <p:cNvPr id="466" name="PlaceHolder 2"/>
          <p:cNvSpPr>
            <a:spLocks noGrp="1"/>
          </p:cNvSpPr>
          <p:nvPr>
            <p:ph/>
          </p:nvPr>
        </p:nvSpPr>
        <p:spPr>
          <a:xfrm>
            <a:off x="951120" y="664200"/>
            <a:ext cx="4887360" cy="3687480"/>
          </a:xfrm>
          <a:prstGeom prst="rect">
            <a:avLst/>
          </a:prstGeom>
          <a:noFill/>
          <a:ln w="0">
            <a:noFill/>
          </a:ln>
        </p:spPr>
        <p:txBody>
          <a:bodyPr anchor="t">
            <a:normAutofit fontScale="93441"/>
          </a:bodyPr>
          <a:p>
            <a:pPr indent="0" defTabSz="914400">
              <a:lnSpc>
                <a:spcPct val="100000"/>
              </a:lnSpc>
              <a:spcAft>
                <a:spcPts val="1199"/>
              </a:spcAft>
              <a:buNone/>
              <a:tabLst>
                <a:tab algn="l" pos="0"/>
              </a:tabLst>
            </a:pPr>
            <a:r>
              <a:rPr b="0" lang="en-US" sz="1200" spc="-1" strike="noStrike">
                <a:solidFill>
                  <a:schemeClr val="dk1"/>
                </a:solidFill>
                <a:latin typeface="Avenir Next LT Pro Light"/>
              </a:rPr>
              <a:t>DevOps Nedir?</a:t>
            </a:r>
            <a:endParaRPr b="0" lang="en-US" sz="1200" spc="-1" strike="noStrike">
              <a:solidFill>
                <a:schemeClr val="dk1"/>
              </a:solidFill>
              <a:latin typeface="Avenir Next LT Pro Light"/>
            </a:endParaRPr>
          </a:p>
          <a:p>
            <a:pPr indent="0" defTabSz="914400">
              <a:lnSpc>
                <a:spcPct val="110000"/>
              </a:lnSpc>
              <a:spcAft>
                <a:spcPts val="1199"/>
              </a:spcAft>
              <a:buNone/>
              <a:tabLst>
                <a:tab algn="l" pos="0"/>
              </a:tabLst>
            </a:pPr>
            <a:r>
              <a:rPr b="0" lang="en-US" sz="1200" spc="-1" strike="noStrike">
                <a:solidFill>
                  <a:schemeClr val="dk1"/>
                </a:solidFill>
                <a:latin typeface="Avenir Next LT Pro Light"/>
              </a:rPr>
              <a:t>DevOps, yazılım geliştirme (Dev) ve IT operasyonları (Ops) ekiplerinin birlikte çalışmasını ve iletişim kurmasını vurgulayan bir kültür, pratik ve araç setidir. DevOps'un temel amacı, yazılımı daha hızlı, daha güvenilir ve daha yüksek kalitede müşterilere sunmaktır.</a:t>
            </a:r>
            <a:endParaRPr b="0" lang="en-US" sz="1200" spc="-1" strike="noStrike">
              <a:solidFill>
                <a:schemeClr val="dk1"/>
              </a:solidFill>
              <a:latin typeface="Avenir Next LT Pro Light"/>
            </a:endParaRPr>
          </a:p>
          <a:p>
            <a:pPr indent="0" defTabSz="914400">
              <a:lnSpc>
                <a:spcPct val="110000"/>
              </a:lnSpc>
              <a:spcAft>
                <a:spcPts val="1199"/>
              </a:spcAft>
              <a:buNone/>
              <a:tabLst>
                <a:tab algn="l" pos="0"/>
              </a:tabLst>
            </a:pPr>
            <a:r>
              <a:rPr b="0" lang="en-US" sz="1200" spc="-1" strike="noStrike">
                <a:solidFill>
                  <a:schemeClr val="dk1"/>
                </a:solidFill>
                <a:latin typeface="Avenir Next LT Pro Light"/>
              </a:rPr>
              <a:t>DevOps'un Temel Prensipleri:</a:t>
            </a:r>
            <a:endParaRPr b="0" lang="en-US" sz="1200" spc="-1" strike="noStrike">
              <a:solidFill>
                <a:schemeClr val="dk1"/>
              </a:solidFill>
              <a:latin typeface="Avenir Next LT Pro Light"/>
            </a:endParaRPr>
          </a:p>
          <a:p>
            <a:pPr indent="0" defTabSz="914400">
              <a:lnSpc>
                <a:spcPct val="110000"/>
              </a:lnSpc>
              <a:spcAft>
                <a:spcPts val="1199"/>
              </a:spcAft>
              <a:buNone/>
              <a:tabLst>
                <a:tab algn="l" pos="0"/>
              </a:tabLst>
            </a:pPr>
            <a:r>
              <a:rPr b="0" lang="en-US" sz="1200" spc="-1" strike="noStrike">
                <a:solidFill>
                  <a:schemeClr val="dk1"/>
                </a:solidFill>
                <a:latin typeface="Avenir Next LT Pro Light"/>
              </a:rPr>
              <a:t>Sürekli Entegrasyon ve Sürekli Teslimat (CI/CD): Kod değişikliklerinin otomatik olarak test edilmesi, derlenmesi ve dağıtılması.</a:t>
            </a:r>
            <a:endParaRPr b="0" lang="en-US" sz="1200" spc="-1" strike="noStrike">
              <a:solidFill>
                <a:schemeClr val="dk1"/>
              </a:solidFill>
              <a:latin typeface="Avenir Next LT Pro Light"/>
            </a:endParaRPr>
          </a:p>
          <a:p>
            <a:pPr indent="0" defTabSz="914400">
              <a:lnSpc>
                <a:spcPct val="110000"/>
              </a:lnSpc>
              <a:spcAft>
                <a:spcPts val="1199"/>
              </a:spcAft>
              <a:buNone/>
              <a:tabLst>
                <a:tab algn="l" pos="0"/>
              </a:tabLst>
            </a:pPr>
            <a:r>
              <a:rPr b="0" lang="en-US" sz="1200" spc="-1" strike="noStrike">
                <a:solidFill>
                  <a:schemeClr val="dk1"/>
                </a:solidFill>
                <a:latin typeface="Avenir Next LT Pro Light"/>
              </a:rPr>
              <a:t>Altyapı Otomasyonu: Manuel işlemleri otomatikleştirerek altyapının daha hızlı ve daha güvenilir bir şekilde provision (hazırlama) ve yönetilmesi.</a:t>
            </a:r>
            <a:endParaRPr b="0" lang="en-US" sz="1200" spc="-1" strike="noStrike">
              <a:solidFill>
                <a:schemeClr val="dk1"/>
              </a:solidFill>
              <a:latin typeface="Avenir Next LT Pro Light"/>
            </a:endParaRPr>
          </a:p>
          <a:p>
            <a:pPr indent="0" defTabSz="914400">
              <a:lnSpc>
                <a:spcPct val="110000"/>
              </a:lnSpc>
              <a:spcAft>
                <a:spcPts val="1199"/>
              </a:spcAft>
              <a:buNone/>
              <a:tabLst>
                <a:tab algn="l" pos="0"/>
              </a:tabLst>
            </a:pPr>
            <a:r>
              <a:rPr b="0" lang="en-US" sz="1200" spc="-1" strike="noStrike">
                <a:solidFill>
                  <a:schemeClr val="dk1"/>
                </a:solidFill>
                <a:latin typeface="Avenir Next LT Pro Light"/>
              </a:rPr>
              <a:t>Kültür ve İletişim: Yazılım geliştirme ve IT operasyonları ekipleri arasında açık ve şeffaf iletişimin teşvik edilmesi.</a:t>
            </a:r>
            <a:endParaRPr b="0" lang="en-US" sz="1200" spc="-1" strike="noStrike">
              <a:solidFill>
                <a:schemeClr val="dk1"/>
              </a:solidFill>
              <a:latin typeface="Avenir Next LT Pro Light"/>
            </a:endParaRPr>
          </a:p>
          <a:p>
            <a:pPr indent="0" defTabSz="914400">
              <a:lnSpc>
                <a:spcPct val="110000"/>
              </a:lnSpc>
              <a:spcAft>
                <a:spcPts val="1199"/>
              </a:spcAft>
              <a:buNone/>
              <a:tabLst>
                <a:tab algn="l" pos="0"/>
              </a:tabLst>
            </a:pPr>
            <a:r>
              <a:rPr b="0" lang="en-US" sz="1200" spc="-1" strike="noStrike">
                <a:solidFill>
                  <a:schemeClr val="dk1"/>
                </a:solidFill>
                <a:latin typeface="Avenir Next LT Pro Light"/>
              </a:rPr>
              <a:t>İzleme ve Geri Bildirim: Süreçlerin ve sistemlerin performansının izlenmesi ve geri bildirimin sürekli olarak toplanması ve uygulanması.</a:t>
            </a:r>
            <a:endParaRPr b="0" lang="en-US" sz="12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467" name="PlaceHolder 3"/>
          <p:cNvSpPr>
            <a:spLocks noGrp="1"/>
          </p:cNvSpPr>
          <p:nvPr>
            <p:ph/>
          </p:nvPr>
        </p:nvSpPr>
        <p:spPr>
          <a:xfrm>
            <a:off x="6223680" y="664200"/>
            <a:ext cx="4887360" cy="3543480"/>
          </a:xfrm>
          <a:prstGeom prst="rect">
            <a:avLst/>
          </a:prstGeom>
          <a:noFill/>
          <a:ln w="0">
            <a:noFill/>
          </a:ln>
        </p:spPr>
        <p:txBody>
          <a:bodyPr anchor="t">
            <a:noAutofit/>
          </a:bodyPr>
          <a:p>
            <a:pPr indent="0" defTabSz="914400">
              <a:lnSpc>
                <a:spcPct val="90000"/>
              </a:lnSpc>
              <a:spcAft>
                <a:spcPts val="1199"/>
              </a:spcAft>
              <a:buNone/>
              <a:tabLst>
                <a:tab algn="l" pos="0"/>
              </a:tabLst>
            </a:pPr>
            <a:r>
              <a:rPr b="0" lang="en-US" sz="1050" spc="-1" strike="noStrike">
                <a:solidFill>
                  <a:schemeClr val="dk1"/>
                </a:solidFill>
                <a:latin typeface="Avenir Next LT Pro Light"/>
              </a:rPr>
              <a:t>DevOps Süreçleri:</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DevOps, tek bir sabit süreçten ziyade, birbirleriyle bağlantılı bir dizi uygulamadan oluşur. En yaygın DevOps süreçlerinden bazıları şunlardır: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1. Sürekli Entegrasyon ve Sürekli Teslimat (CI/CD):</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Kod değişiklikleri her seferinde bir sürüm kontrol sistemine (örneğin Git) kaydedilir.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Kod değişiklikleri otomatik olarak test edilir.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Testler başarılı olursa, kod otomatik olarak derlenir ve dağıtım ortamına gönderilir.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Dağıtım ortamında da testler başarılı olursa, kod üretim ortamına dağıtılır.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2. Altyapı Otomasyonu:</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Sunucu provision (hazırlama) ve konfigürasyonu otomatikleştirilir.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Altyapı değişiklikleri kod olarak yönetilir.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Otomatik testler, altyapının düzgün çalışmasını sağlar.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3. İzleme ve Geri Bildirim:</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Uygulamaların ve altyapının performansı izlenir.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Hatalar ve sorunlar otomatik olarak tespit edilir ve düzeltilir.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Geri bildirim, süreçleri ve sistemleri sürekli olarak geliştirmek için kullanılır.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4. Güvenlik:</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Güvenlik, DevOps sürecinin her aşamasında dikkate alınır.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Otomatik testler, güvenlik açıklarını ve zafiyetleri tespit etmeye yardımcı olur.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r>
              <a:rPr b="0" lang="en-US" sz="1050" spc="-1" strike="noStrike">
                <a:solidFill>
                  <a:schemeClr val="dk1"/>
                </a:solidFill>
                <a:latin typeface="Avenir Next LT Pro Light"/>
              </a:rPr>
              <a:t>Uygulamalar ve altyapı, saldırılara karşı korunur.</a:t>
            </a:r>
            <a:endParaRPr b="0" lang="en-US" sz="1050" spc="-1" strike="noStrike">
              <a:solidFill>
                <a:schemeClr val="dk1"/>
              </a:solidFill>
              <a:latin typeface="Avenir Next LT Pro Light"/>
            </a:endParaRPr>
          </a:p>
          <a:p>
            <a:pPr indent="0" defTabSz="914400">
              <a:lnSpc>
                <a:spcPct val="90000"/>
              </a:lnSpc>
              <a:spcAft>
                <a:spcPts val="1199"/>
              </a:spcAft>
              <a:buNone/>
              <a:tabLst>
                <a:tab algn="l" pos="0"/>
              </a:tabLst>
            </a:pPr>
            <a:endParaRPr b="0" lang="en-US" sz="1050" spc="-1" strike="noStrike">
              <a:solidFill>
                <a:schemeClr val="dk1"/>
              </a:solidFill>
              <a:latin typeface="Avenir Next LT Pro Light"/>
            </a:endParaRPr>
          </a:p>
        </p:txBody>
      </p:sp>
      <p:sp>
        <p:nvSpPr>
          <p:cNvPr id="5" name="PlaceHolder 4"/>
          <p:cNvSpPr>
            <a:spLocks noGrp="1"/>
          </p:cNvSpPr>
          <p:nvPr>
            <p:ph type="sldNum" idx="5"/>
          </p:nvPr>
        </p:nvSpPr>
        <p:spPr/>
        <p:txBody>
          <a:bodyPr/>
          <a:p>
            <a:fld id="{14293A12-6E51-4FB8-8755-D6602CA1AF92}" type="slidenum">
              <a:t>49</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 name="Picture Placeholder 3" descr=""/>
          <p:cNvPicPr/>
          <p:nvPr/>
        </p:nvPicPr>
        <p:blipFill>
          <a:blip r:embed="rId1"/>
          <a:srcRect l="10344" t="0" r="10344" b="0"/>
          <a:stretch/>
        </p:blipFill>
        <p:spPr>
          <a:xfrm>
            <a:off x="-6480" y="3240"/>
            <a:ext cx="12201840" cy="685116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52: DOCKER ORCHESTRATION</a:t>
            </a:r>
            <a:endParaRPr b="0" lang="en-US" sz="2800" spc="-1" strike="noStrike">
              <a:solidFill>
                <a:schemeClr val="dk1"/>
              </a:solidFill>
              <a:latin typeface="Avenir Next LT Pro Light"/>
            </a:endParaRPr>
          </a:p>
        </p:txBody>
      </p:sp>
      <p:sp>
        <p:nvSpPr>
          <p:cNvPr id="469" name="PlaceHolder 2"/>
          <p:cNvSpPr>
            <a:spLocks noGrp="1"/>
          </p:cNvSpPr>
          <p:nvPr>
            <p:ph/>
          </p:nvPr>
        </p:nvSpPr>
        <p:spPr>
          <a:xfrm>
            <a:off x="893880" y="2073240"/>
            <a:ext cx="4887360" cy="3687480"/>
          </a:xfrm>
          <a:prstGeom prst="rect">
            <a:avLst/>
          </a:prstGeom>
          <a:noFill/>
          <a:ln w="0">
            <a:noFill/>
          </a:ln>
        </p:spPr>
        <p:txBody>
          <a:bodyPr anchor="t">
            <a:normAutofit fontScale="93441" lnSpcReduction="10000"/>
          </a:bodyPr>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5 instance oluşturdum.</a:t>
            </a:r>
            <a:endParaRPr b="0" lang="en-US" sz="20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docker swarm init --advertise-addr IPADDRS komutu ile aktif bir manager seçtim.</a:t>
            </a:r>
            <a:endParaRPr b="0" lang="en-US" sz="20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Aktif manager üzerinden docker swarm join-token manager komutu ile iki pasif manager docker swarm join-token worker komutu ile de iki worker çağırdım.</a:t>
            </a:r>
            <a:endParaRPr b="0" lang="en-US" sz="2000" spc="-1" strike="noStrike">
              <a:solidFill>
                <a:schemeClr val="dk1"/>
              </a:solidFill>
              <a:latin typeface="Avenir Next LT Pro Light"/>
            </a:endParaRPr>
          </a:p>
          <a:p>
            <a:pPr marL="343080" indent="-34308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Aktif managerda iken docker service create --name nginx-service --replicas 9 -p 80:80 nginx komutu ile 9 adet nginx kopyası oluşturdum.</a:t>
            </a:r>
            <a:endParaRPr b="0" lang="en-US" sz="2000" spc="-1" strike="noStrike">
              <a:solidFill>
                <a:schemeClr val="dk1"/>
              </a:solidFill>
              <a:latin typeface="Avenir Next LT Pro Light"/>
            </a:endParaRPr>
          </a:p>
        </p:txBody>
      </p:sp>
      <p:pic>
        <p:nvPicPr>
          <p:cNvPr id="470" name="Content Placeholder 5" descr="A screenshot of a computer&#10;&#10;Description automatically generated"/>
          <p:cNvPicPr/>
          <p:nvPr/>
        </p:nvPicPr>
        <p:blipFill>
          <a:blip r:embed="rId1"/>
          <a:stretch/>
        </p:blipFill>
        <p:spPr>
          <a:xfrm>
            <a:off x="5782680" y="1401840"/>
            <a:ext cx="6095520" cy="3006360"/>
          </a:xfrm>
          <a:prstGeom prst="rect">
            <a:avLst/>
          </a:prstGeom>
          <a:ln w="0">
            <a:noFill/>
          </a:ln>
        </p:spPr>
      </p:pic>
      <p:pic>
        <p:nvPicPr>
          <p:cNvPr id="471" name="Content Placeholder 5" descr="A black screen with white text&#10;&#10;Description automatically generated"/>
          <p:cNvPicPr/>
          <p:nvPr/>
        </p:nvPicPr>
        <p:blipFill>
          <a:blip r:embed="rId2"/>
          <a:stretch/>
        </p:blipFill>
        <p:spPr>
          <a:xfrm>
            <a:off x="5792040" y="5481360"/>
            <a:ext cx="6095520" cy="842760"/>
          </a:xfrm>
          <a:prstGeom prst="rect">
            <a:avLst/>
          </a:prstGeom>
          <a:ln w="0">
            <a:noFill/>
          </a:ln>
        </p:spPr>
      </p:pic>
      <p:sp>
        <p:nvSpPr>
          <p:cNvPr id="4" name="PlaceHolder 3"/>
          <p:cNvSpPr>
            <a:spLocks noGrp="1"/>
          </p:cNvSpPr>
          <p:nvPr>
            <p:ph type="sldNum" idx="5"/>
          </p:nvPr>
        </p:nvSpPr>
        <p:spPr/>
        <p:txBody>
          <a:bodyPr/>
          <a:p>
            <a:fld id="{B57A4DB9-27E0-4A18-A3B7-F4B9870EA36C}" type="slidenum">
              <a:t>50</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472" name="Rectangle 10">
            <a:extLst>
              <a:ext uri="{C183D7F6-B498-43B3-948B-1728B52AA6E4}">
                <adec:decorative xmlns:adec="http://schemas.microsoft.com/office/drawing/2017/decorative" val="1"/>
              </a:ext>
            </a:extLst>
          </p:cNvPr>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sp>
        <p:nvSpPr>
          <p:cNvPr id="473" name="PlaceHolder 1"/>
          <p:cNvSpPr>
            <a:spLocks noGrp="1"/>
          </p:cNvSpPr>
          <p:nvPr>
            <p:ph type="title"/>
          </p:nvPr>
        </p:nvSpPr>
        <p:spPr>
          <a:xfrm>
            <a:off x="631080" y="640080"/>
            <a:ext cx="4818600" cy="1481040"/>
          </a:xfrm>
          <a:prstGeom prst="rect">
            <a:avLst/>
          </a:prstGeom>
          <a:noFill/>
          <a:ln w="0">
            <a:noFill/>
          </a:ln>
        </p:spPr>
        <p:txBody>
          <a:bodyPr anchor="b">
            <a:normAutofit fontScale="98906" lnSpcReduction="20000"/>
          </a:bodyPr>
          <a:p>
            <a:pPr indent="0" defTabSz="914400">
              <a:lnSpc>
                <a:spcPct val="90000"/>
              </a:lnSpc>
              <a:buNone/>
            </a:pPr>
            <a:r>
              <a:rPr b="1" lang="en-US" sz="3000" spc="-1" strike="noStrike" cap="all">
                <a:solidFill>
                  <a:schemeClr val="dk1"/>
                </a:solidFill>
                <a:latin typeface="Posterama"/>
              </a:rPr>
              <a:t>Adım 53: lınuxda calıstırmak uzere docker.sh</a:t>
            </a:r>
            <a:endParaRPr b="0" lang="en-US" sz="3000" spc="-1" strike="noStrike">
              <a:solidFill>
                <a:schemeClr val="dk1"/>
              </a:solidFill>
              <a:latin typeface="Avenir Next LT Pro Light"/>
            </a:endParaRPr>
          </a:p>
        </p:txBody>
      </p:sp>
      <p:sp>
        <p:nvSpPr>
          <p:cNvPr id="474" name="sketch line">
            <a:extLst>
              <a:ext uri="{C183D7F6-B498-43B3-948B-1728B52AA6E4}">
                <adec:decorative xmlns:adec="http://schemas.microsoft.com/office/drawing/2017/decorative" val="1"/>
              </a:ext>
            </a:extLst>
          </p:cNvPr>
          <p:cNvSpPr/>
          <p:nvPr/>
        </p:nvSpPr>
        <p:spPr>
          <a:xfrm>
            <a:off x="643320" y="2372760"/>
            <a:ext cx="3254760" cy="18000"/>
          </a:xfrm>
          <a:custGeom>
            <a:avLst/>
            <a:gdLst>
              <a:gd name="textAreaLeft" fmla="*/ 0 w 3254760"/>
              <a:gd name="textAreaRight" fmla="*/ 3255120 w 3254760"/>
              <a:gd name="textAreaTop" fmla="*/ 0 h 18000"/>
              <a:gd name="textAreaBottom" fmla="*/ 18360 h 18000"/>
            </a:gdLst>
            <a:ahLst/>
            <a:rect l="textAreaLeft" t="textAreaTop" r="textAreaRight" b="textAreaBottom"/>
            <a:pathLst>
              <a:path fill="none" w="3255095" h="18288">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stroke="0" w="3255095" h="18288">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w="38100">
            <a:solidFill>
              <a:srgbClr val="f2494c"/>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defTabSz="914400">
              <a:lnSpc>
                <a:spcPct val="100000"/>
              </a:lnSpc>
            </a:pPr>
            <a:endParaRPr b="0" lang="en-US" sz="1800" spc="-1" strike="noStrike">
              <a:solidFill>
                <a:schemeClr val="lt1"/>
              </a:solidFill>
              <a:latin typeface="Avenir Next LT Pro Light"/>
            </a:endParaRPr>
          </a:p>
        </p:txBody>
      </p:sp>
      <p:sp>
        <p:nvSpPr>
          <p:cNvPr id="475" name="PlaceHolder 2"/>
          <p:cNvSpPr>
            <a:spLocks noGrp="1"/>
          </p:cNvSpPr>
          <p:nvPr>
            <p:ph/>
          </p:nvPr>
        </p:nvSpPr>
        <p:spPr>
          <a:xfrm>
            <a:off x="631080" y="2660760"/>
            <a:ext cx="4818600" cy="3547440"/>
          </a:xfrm>
          <a:prstGeom prst="rect">
            <a:avLst/>
          </a:prstGeom>
          <a:noFill/>
          <a:ln w="0">
            <a:noFill/>
          </a:ln>
        </p:spPr>
        <p:txBody>
          <a:bodyPr anchor="t">
            <a:normAutofit fontScale="87444"/>
          </a:bodyPr>
          <a:p>
            <a:pPr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#!/bin/bash</a:t>
            </a:r>
            <a:endParaRPr b="0" lang="en-US" sz="1500" spc="-1" strike="noStrike">
              <a:solidFill>
                <a:schemeClr val="dk1"/>
              </a:solidFill>
              <a:latin typeface="Avenir Next LT Pro Light"/>
            </a:endParaRPr>
          </a:p>
          <a:p>
            <a:pPr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 </a:t>
            </a:r>
            <a:r>
              <a:rPr b="0" lang="en-US" sz="1500" spc="-1" strike="noStrike">
                <a:solidFill>
                  <a:schemeClr val="dk1"/>
                </a:solidFill>
                <a:latin typeface="Avenir Next LT Pro Light"/>
              </a:rPr>
              <a:t>sudo apt update </a:t>
            </a:r>
            <a:endParaRPr b="0" lang="en-US" sz="1500" spc="-1" strike="noStrike">
              <a:solidFill>
                <a:schemeClr val="dk1"/>
              </a:solidFill>
              <a:latin typeface="Avenir Next LT Pro Light"/>
            </a:endParaRPr>
          </a:p>
          <a:p>
            <a:pPr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rPr>
              <a:t> </a:t>
            </a:r>
            <a:r>
              <a:rPr b="0" lang="en-US" sz="1500" spc="-1" strike="noStrike">
                <a:solidFill>
                  <a:schemeClr val="dk1"/>
                </a:solidFill>
                <a:latin typeface="Avenir Next LT Pro Light"/>
                <a:ea typeface="Avenir Next LT Pro Light"/>
              </a:rPr>
              <a:t>sudo apt-get install -y docker-ce docker-ce-cli containerd.io docker-buildx-plugin</a:t>
            </a:r>
            <a:endParaRPr b="0" lang="en-US" sz="1500" spc="-1" strike="noStrike">
              <a:solidFill>
                <a:schemeClr val="dk1"/>
              </a:solidFill>
              <a:latin typeface="Avenir Next LT Pro Light"/>
            </a:endParaRPr>
          </a:p>
          <a:p>
            <a:pPr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ea typeface="Avenir Next LT Pro Light"/>
              </a:rPr>
              <a:t>sudo groupadd docker</a:t>
            </a:r>
            <a:endParaRPr b="0" lang="en-US" sz="1500" spc="-1" strike="noStrike">
              <a:solidFill>
                <a:schemeClr val="dk1"/>
              </a:solidFill>
              <a:latin typeface="Avenir Next LT Pro Light"/>
            </a:endParaRPr>
          </a:p>
          <a:p>
            <a:pPr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ea typeface="Avenir Next LT Pro Light"/>
              </a:rPr>
              <a:t> </a:t>
            </a:r>
            <a:r>
              <a:rPr b="0" lang="en-US" sz="1500" spc="-1" strike="noStrike">
                <a:solidFill>
                  <a:schemeClr val="dk1"/>
                </a:solidFill>
                <a:latin typeface="Avenir Next LT Pro Light"/>
                <a:ea typeface="Avenir Next LT Pro Light"/>
              </a:rPr>
              <a:t>sudo usermod -aG docker $USER  sudo systemctl start docker </a:t>
            </a:r>
            <a:endParaRPr b="0" lang="en-US" sz="1500" spc="-1" strike="noStrike">
              <a:solidFill>
                <a:schemeClr val="dk1"/>
              </a:solidFill>
              <a:latin typeface="Avenir Next LT Pro Light"/>
            </a:endParaRPr>
          </a:p>
          <a:p>
            <a:pPr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ea typeface="Avenir Next LT Pro Light"/>
              </a:rPr>
              <a:t> </a:t>
            </a:r>
            <a:r>
              <a:rPr b="0" lang="en-US" sz="1500" spc="-1" strike="noStrike">
                <a:solidFill>
                  <a:schemeClr val="dk1"/>
                </a:solidFill>
                <a:latin typeface="Avenir Next LT Pro Light"/>
                <a:ea typeface="Avenir Next LT Pro Light"/>
              </a:rPr>
              <a:t>sudo systemctl status docker </a:t>
            </a:r>
            <a:endParaRPr b="0" lang="en-US" sz="1500" spc="-1" strike="noStrike">
              <a:solidFill>
                <a:schemeClr val="dk1"/>
              </a:solidFill>
              <a:latin typeface="Avenir Next LT Pro Light"/>
            </a:endParaRPr>
          </a:p>
          <a:p>
            <a:pPr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ea typeface="Avenir Next LT Pro Light"/>
              </a:rPr>
              <a:t> </a:t>
            </a:r>
            <a:r>
              <a:rPr b="0" lang="en-US" sz="1500" spc="-1" strike="noStrike">
                <a:solidFill>
                  <a:schemeClr val="dk1"/>
                </a:solidFill>
                <a:latin typeface="Avenir Next LT Pro Light"/>
                <a:ea typeface="Avenir Next LT Pro Light"/>
              </a:rPr>
              <a:t>echo "%erdemokutan ALL=(ALL) NOPASSWD: /usr/bin/docker" | sudo tee -a /etc/sudoers </a:t>
            </a:r>
            <a:endParaRPr b="0" lang="en-US" sz="1500" spc="-1" strike="noStrike">
              <a:solidFill>
                <a:schemeClr val="dk1"/>
              </a:solidFill>
              <a:latin typeface="Avenir Next LT Pro Light"/>
            </a:endParaRPr>
          </a:p>
          <a:p>
            <a:pPr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ea typeface="Avenir Next LT Pro Light"/>
              </a:rPr>
              <a:t> </a:t>
            </a:r>
            <a:r>
              <a:rPr b="0" lang="en-US" sz="1500" spc="-1" strike="noStrike">
                <a:solidFill>
                  <a:schemeClr val="dk1"/>
                </a:solidFill>
                <a:latin typeface="Avenir Next LT Pro Light"/>
                <a:ea typeface="Avenir Next LT Pro Light"/>
              </a:rPr>
              <a:t>pkill -KILL -u $USER</a:t>
            </a:r>
            <a:endParaRPr b="0" lang="en-US" sz="1500" spc="-1" strike="noStrike">
              <a:solidFill>
                <a:schemeClr val="dk1"/>
              </a:solidFill>
              <a:latin typeface="Avenir Next LT Pro Light"/>
            </a:endParaRPr>
          </a:p>
          <a:p>
            <a:pPr indent="-228600" defTabSz="914400">
              <a:lnSpc>
                <a:spcPct val="90000"/>
              </a:lnSpc>
              <a:spcAft>
                <a:spcPts val="1199"/>
              </a:spcAft>
              <a:buClr>
                <a:srgbClr val="000000"/>
              </a:buClr>
              <a:buFont typeface="Arial"/>
              <a:buChar char="•"/>
            </a:pPr>
            <a:r>
              <a:rPr b="0" lang="en-US" sz="1500" spc="-1" strike="noStrike">
                <a:solidFill>
                  <a:schemeClr val="dk1"/>
                </a:solidFill>
                <a:latin typeface="Avenir Next LT Pro Light"/>
                <a:ea typeface="Avenir Next LT Pro Light"/>
              </a:rPr>
              <a:t> </a:t>
            </a:r>
            <a:r>
              <a:rPr b="0" lang="en-US" sz="1500" spc="-1" strike="noStrike">
                <a:solidFill>
                  <a:schemeClr val="dk1"/>
                </a:solidFill>
                <a:latin typeface="Avenir Next LT Pro Light"/>
                <a:ea typeface="Avenir Next LT Pro Light"/>
              </a:rPr>
              <a:t>sudo docker run hello-world</a:t>
            </a:r>
            <a:endParaRPr b="0" lang="en-US" sz="1500" spc="-1" strike="noStrike">
              <a:solidFill>
                <a:schemeClr val="dk1"/>
              </a:solidFill>
              <a:latin typeface="Avenir Next LT Pro Light"/>
            </a:endParaRPr>
          </a:p>
        </p:txBody>
      </p:sp>
      <p:pic>
        <p:nvPicPr>
          <p:cNvPr id="476" name="Content Placeholder 5" descr="A screenshot of a computer&#10;&#10;Description automatically generated"/>
          <p:cNvPicPr/>
          <p:nvPr/>
        </p:nvPicPr>
        <p:blipFill>
          <a:blip r:embed="rId1"/>
          <a:stretch/>
        </p:blipFill>
        <p:spPr>
          <a:xfrm>
            <a:off x="6513840" y="640080"/>
            <a:ext cx="4629240" cy="5577480"/>
          </a:xfrm>
          <a:prstGeom prst="rect">
            <a:avLst/>
          </a:prstGeom>
          <a:ln w="0">
            <a:noFill/>
          </a:ln>
        </p:spPr>
      </p:pic>
      <p:sp>
        <p:nvSpPr>
          <p:cNvPr id="477" name="PlaceHolder 3"/>
          <p:cNvSpPr>
            <a:spLocks noGrp="1"/>
          </p:cNvSpPr>
          <p:nvPr>
            <p:ph type="sldNum" idx="25"/>
          </p:nvPr>
        </p:nvSpPr>
        <p:spPr>
          <a:xfrm>
            <a:off x="861048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tint val="75000"/>
                  </a:schemeClr>
                </a:solidFill>
                <a:latin typeface="Avenir Next LT Pro Light"/>
              </a:defRPr>
            </a:lvl1pPr>
          </a:lstStyle>
          <a:p>
            <a:pPr indent="0" algn="r" defTabSz="914400">
              <a:lnSpc>
                <a:spcPct val="100000"/>
              </a:lnSpc>
              <a:spcAft>
                <a:spcPts val="601"/>
              </a:spcAft>
              <a:buNone/>
            </a:pPr>
            <a:fld id="{69D2488A-15E8-469F-B768-D0FD0F865A05}" type="slidenum">
              <a:rPr b="1" lang="en-US" sz="1200" spc="-1" strike="noStrike">
                <a:solidFill>
                  <a:schemeClr val="dk1">
                    <a:tint val="75000"/>
                  </a:schemeClr>
                </a:solidFill>
                <a:latin typeface="Avenir Next LT Pro Light"/>
              </a:rPr>
              <a:t>51</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ADIM 54: sonarqube ıcın basıt bır sprıng boot projesı</a:t>
            </a:r>
            <a:endParaRPr b="0" lang="en-US" sz="2800" spc="-1" strike="noStrike">
              <a:solidFill>
                <a:schemeClr val="dk1"/>
              </a:solidFill>
              <a:latin typeface="Avenir Next LT Pro Light"/>
            </a:endParaRPr>
          </a:p>
        </p:txBody>
      </p:sp>
      <p:sp>
        <p:nvSpPr>
          <p:cNvPr id="479" name="PlaceHolder 2"/>
          <p:cNvSpPr>
            <a:spLocks noGrp="1"/>
          </p:cNvSpPr>
          <p:nvPr>
            <p:ph/>
          </p:nvPr>
        </p:nvSpPr>
        <p:spPr>
          <a:xfrm>
            <a:off x="893880" y="2073240"/>
            <a:ext cx="4887360" cy="3687480"/>
          </a:xfrm>
          <a:prstGeom prst="rect">
            <a:avLst/>
          </a:prstGeom>
          <a:noFill/>
          <a:ln w="0">
            <a:noFill/>
          </a:ln>
        </p:spPr>
        <p:txBody>
          <a:bodyPr anchor="t">
            <a:normAutofit/>
          </a:bodyPr>
          <a:p>
            <a:pPr marL="343080" indent="-343080" defTabSz="914400">
              <a:lnSpc>
                <a:spcPct val="156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docker-compose up -d </a:t>
            </a:r>
            <a:endParaRPr b="0" lang="en-US" sz="2000" spc="-1" strike="noStrike">
              <a:solidFill>
                <a:schemeClr val="dk1"/>
              </a:solidFill>
              <a:latin typeface="Avenir Next LT Pro Light"/>
            </a:endParaRPr>
          </a:p>
          <a:p>
            <a:pPr marL="343080" indent="-343080" defTabSz="914400">
              <a:lnSpc>
                <a:spcPct val="156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mvn clean verify sonar:sonar   -Dsonar.projectKey=javabasic   -Dsonar.host.url=http://127.0.0.1:9000   -Dsonar.login=sqp_3010fa972eebc91080a25b104fe842400ab1d346</a:t>
            </a:r>
            <a:endParaRPr b="0" lang="en-US" sz="2000" spc="-1" strike="noStrike">
              <a:solidFill>
                <a:schemeClr val="dk1"/>
              </a:solidFill>
              <a:latin typeface="Avenir Next LT Pro Light"/>
            </a:endParaRPr>
          </a:p>
        </p:txBody>
      </p:sp>
      <p:sp>
        <p:nvSpPr>
          <p:cNvPr id="480" name="PlaceHolder 3"/>
          <p:cNvSpPr>
            <a:spLocks noGrp="1"/>
          </p:cNvSpPr>
          <p:nvPr>
            <p:ph/>
          </p:nvPr>
        </p:nvSpPr>
        <p:spPr>
          <a:xfrm>
            <a:off x="6410520" y="2073240"/>
            <a:ext cx="4887360" cy="3687480"/>
          </a:xfrm>
          <a:prstGeom prst="rect">
            <a:avLst/>
          </a:prstGeom>
          <a:noFill/>
          <a:ln w="0">
            <a:noFill/>
          </a:ln>
        </p:spPr>
        <p:txBody>
          <a:bodyPr anchor="t">
            <a:normAutofit fontScale="93441" lnSpcReduction="10000"/>
          </a:bodyPr>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Docker-compose.yml dosyası:</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r>
              <a:rPr b="0" lang="en-US" sz="2000" spc="-1" strike="noStrike">
                <a:solidFill>
                  <a:schemeClr val="dk1"/>
                </a:solidFill>
                <a:latin typeface="Avenir Next LT Pro Light"/>
                <a:ea typeface="Avenir Next LT Pro Light"/>
              </a:rPr>
              <a:t>version: '3' services: postgres: image: postgres:14-alpine volumes: - postgres_data:/var/lib/postgresql/data ports: - "5440:5432" sonarqube: image: sonarqube:9.9.4-community ports: - "9000:9000" volumes: - sonarqube_data:/opt/sonarqube/data - sonarqube_logs:/opt/sonarqube/logs volumes: postgres_data: sonarqube_data: sonarqube_logs:</a:t>
            </a:r>
            <a:endParaRPr b="0" lang="en-US" sz="2000" spc="-1" strike="noStrike">
              <a:solidFill>
                <a:schemeClr val="dk1"/>
              </a:solidFill>
              <a:latin typeface="Avenir Next LT Pro Light"/>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481" name="Rectangle 11">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venir Next LT Pro Light"/>
            </a:endParaRPr>
          </a:p>
        </p:txBody>
      </p:sp>
      <p:pic>
        <p:nvPicPr>
          <p:cNvPr id="482" name="Content Placeholder 5" descr="A screenshot of a computer&#10;&#10;Description automatically generated"/>
          <p:cNvPicPr/>
          <p:nvPr/>
        </p:nvPicPr>
        <p:blipFill>
          <a:blip r:embed="rId1"/>
          <a:stretch/>
        </p:blipFill>
        <p:spPr>
          <a:xfrm>
            <a:off x="642960" y="1141560"/>
            <a:ext cx="4125600" cy="3457080"/>
          </a:xfrm>
          <a:prstGeom prst="rect">
            <a:avLst/>
          </a:prstGeom>
          <a:ln w="0">
            <a:noFill/>
          </a:ln>
        </p:spPr>
      </p:pic>
      <p:pic>
        <p:nvPicPr>
          <p:cNvPr id="483" name="Content Placeholder 6" descr="A screenshot of a computer&#10;&#10;Description automatically generated"/>
          <p:cNvPicPr/>
          <p:nvPr/>
        </p:nvPicPr>
        <p:blipFill>
          <a:blip r:embed="rId2"/>
          <a:stretch/>
        </p:blipFill>
        <p:spPr>
          <a:xfrm>
            <a:off x="4843440" y="1141560"/>
            <a:ext cx="6703560" cy="3457080"/>
          </a:xfrm>
          <a:prstGeom prst="rect">
            <a:avLst/>
          </a:prstGeom>
          <a:ln w="0">
            <a:noFill/>
          </a:ln>
        </p:spPr>
      </p:pic>
      <p:sp>
        <p:nvSpPr>
          <p:cNvPr id="484" name="PlaceHolder 1"/>
          <p:cNvSpPr>
            <a:spLocks noGrp="1"/>
          </p:cNvSpPr>
          <p:nvPr>
            <p:ph type="title"/>
          </p:nvPr>
        </p:nvSpPr>
        <p:spPr>
          <a:xfrm>
            <a:off x="838080" y="5358240"/>
            <a:ext cx="10515240" cy="942480"/>
          </a:xfrm>
          <a:prstGeom prst="rect">
            <a:avLst/>
          </a:prstGeom>
          <a:noFill/>
          <a:ln w="0">
            <a:noFill/>
          </a:ln>
        </p:spPr>
        <p:txBody>
          <a:bodyPr anchor="ctr">
            <a:normAutofit fontScale="93550" lnSpcReduction="10000"/>
          </a:bodyPr>
          <a:p>
            <a:pPr indent="0" algn="ctr" defTabSz="914400">
              <a:lnSpc>
                <a:spcPct val="90000"/>
              </a:lnSpc>
              <a:buNone/>
            </a:pPr>
            <a:r>
              <a:rPr b="1" lang="en-US" sz="3600" spc="-1" strike="noStrike" cap="all">
                <a:solidFill>
                  <a:schemeClr val="dk1"/>
                </a:solidFill>
                <a:latin typeface="Posterama"/>
              </a:rPr>
              <a:t>Uygulamanın sonarqube goruntulerı </a:t>
            </a:r>
            <a:endParaRPr b="0" lang="en-US" sz="3600" spc="-1" strike="noStrike">
              <a:solidFill>
                <a:schemeClr val="dk1"/>
              </a:solidFill>
              <a:latin typeface="Avenir Next LT Pro Light"/>
            </a:endParaRPr>
          </a:p>
        </p:txBody>
      </p:sp>
      <p:sp>
        <p:nvSpPr>
          <p:cNvPr id="485" name="PlaceHolder 2"/>
          <p:cNvSpPr>
            <a:spLocks noGrp="1"/>
          </p:cNvSpPr>
          <p:nvPr>
            <p:ph type="sldNum" idx="26"/>
          </p:nvPr>
        </p:nvSpPr>
        <p:spPr>
          <a:xfrm>
            <a:off x="8610480" y="6356520"/>
            <a:ext cx="2742840" cy="364680"/>
          </a:xfrm>
          <a:prstGeom prst="rect">
            <a:avLst/>
          </a:prstGeom>
          <a:noFill/>
          <a:ln w="0">
            <a:noFill/>
          </a:ln>
        </p:spPr>
        <p:txBody>
          <a:bodyPr anchor="ctr">
            <a:normAutofit/>
          </a:bodyPr>
          <a:lstStyle>
            <a:lvl1pPr indent="0" algn="r" defTabSz="914400">
              <a:lnSpc>
                <a:spcPct val="100000"/>
              </a:lnSpc>
              <a:spcAft>
                <a:spcPts val="601"/>
              </a:spcAft>
              <a:buNone/>
              <a:defRPr b="1" lang="en-US" sz="1200" spc="-1" strike="noStrike">
                <a:solidFill>
                  <a:schemeClr val="dk1">
                    <a:tint val="75000"/>
                  </a:schemeClr>
                </a:solidFill>
                <a:latin typeface="Avenir Next LT Pro Light"/>
              </a:defRPr>
            </a:lvl1pPr>
          </a:lstStyle>
          <a:p>
            <a:pPr indent="0" algn="r" defTabSz="914400">
              <a:lnSpc>
                <a:spcPct val="100000"/>
              </a:lnSpc>
              <a:spcAft>
                <a:spcPts val="601"/>
              </a:spcAft>
              <a:buNone/>
            </a:pPr>
            <a:fld id="{5054A217-B456-4ED5-A42C-73984F7AD74C}" type="slidenum">
              <a:rPr b="1" lang="en-US" sz="1200" spc="-1" strike="noStrike">
                <a:solidFill>
                  <a:schemeClr val="dk1">
                    <a:tint val="75000"/>
                  </a:schemeClr>
                </a:solidFill>
                <a:latin typeface="Avenir Next LT Pro Light"/>
              </a:rPr>
              <a:t>&lt;number&gt;</a:t>
            </a:fld>
            <a:endParaRPr b="0" lang="tr-T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86" name="Content Placeholder 5" descr="A screenshot of a computer&#10;&#10;Description automatically generated"/>
          <p:cNvPicPr/>
          <p:nvPr/>
        </p:nvPicPr>
        <p:blipFill>
          <a:blip r:embed="rId1"/>
          <a:stretch/>
        </p:blipFill>
        <p:spPr>
          <a:xfrm>
            <a:off x="643320" y="1512360"/>
            <a:ext cx="5455440" cy="2842920"/>
          </a:xfrm>
          <a:prstGeom prst="rect">
            <a:avLst/>
          </a:prstGeom>
          <a:ln w="0">
            <a:noFill/>
          </a:ln>
        </p:spPr>
      </p:pic>
      <p:pic>
        <p:nvPicPr>
          <p:cNvPr id="487" name="Content Placeholder 6" descr="A screenshot of a computer program&#10;&#10;Description automatically generated"/>
          <p:cNvPicPr/>
          <p:nvPr/>
        </p:nvPicPr>
        <p:blipFill>
          <a:blip r:embed="rId2"/>
          <a:stretch/>
        </p:blipFill>
        <p:spPr>
          <a:xfrm>
            <a:off x="6092640" y="1512360"/>
            <a:ext cx="5455440" cy="2842920"/>
          </a:xfrm>
          <a:prstGeom prst="rect">
            <a:avLst/>
          </a:prstGeom>
          <a:ln w="0">
            <a:noFill/>
          </a:ln>
        </p:spPr>
      </p:pic>
      <p:sp>
        <p:nvSpPr>
          <p:cNvPr id="488" name="Slide Number Placeholder 4"/>
          <p:cNvSpPr/>
          <p:nvPr/>
        </p:nvSpPr>
        <p:spPr>
          <a:xfrm>
            <a:off x="1455840" y="5018760"/>
            <a:ext cx="2389320" cy="326520"/>
          </a:xfrm>
          <a:prstGeom prst="rect">
            <a:avLst/>
          </a:prstGeom>
          <a:noFill/>
          <a:ln w="0">
            <a:noFill/>
          </a:ln>
        </p:spPr>
        <p:style>
          <a:lnRef idx="0"/>
          <a:fillRef idx="0"/>
          <a:effectRef idx="0"/>
          <a:fontRef idx="minor"/>
        </p:style>
        <p:txBody>
          <a:bodyPr lIns="90000" rIns="90000" tIns="45000" bIns="45000" anchor="t">
            <a:noAutofit/>
          </a:bodyPr>
          <a:p>
            <a:pPr defTabSz="813960">
              <a:lnSpc>
                <a:spcPct val="100000"/>
              </a:lnSpc>
              <a:spcAft>
                <a:spcPts val="601"/>
              </a:spcAft>
            </a:pPr>
            <a:fld id="{EC6693B2-B4EB-47CD-B511-8B07D41A1431}" type="slidenum">
              <a:rPr b="0" lang="en-US" sz="1600" spc="-1" strike="noStrike">
                <a:solidFill>
                  <a:schemeClr val="dk1"/>
                </a:solidFill>
                <a:latin typeface="Avenir Next LT Pro Light"/>
              </a:rPr>
              <a:t>&lt;number&gt;</a:t>
            </a:fld>
            <a:endParaRPr b="0" lang="tr-T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89" name="Content Placeholder 5" descr="A screenshot of a computer&#10;&#10;Description automatically generated"/>
          <p:cNvPicPr/>
          <p:nvPr/>
        </p:nvPicPr>
        <p:blipFill>
          <a:blip r:embed="rId1"/>
          <a:stretch/>
        </p:blipFill>
        <p:spPr>
          <a:xfrm>
            <a:off x="643320" y="1570320"/>
            <a:ext cx="5393880" cy="3717000"/>
          </a:xfrm>
          <a:prstGeom prst="rect">
            <a:avLst/>
          </a:prstGeom>
          <a:ln w="0">
            <a:noFill/>
          </a:ln>
        </p:spPr>
      </p:pic>
      <p:pic>
        <p:nvPicPr>
          <p:cNvPr id="490" name="Content Placeholder 6" descr="A screenshot of a computer&#10;&#10;Description automatically generated"/>
          <p:cNvPicPr/>
          <p:nvPr/>
        </p:nvPicPr>
        <p:blipFill>
          <a:blip r:embed="rId2"/>
          <a:stretch/>
        </p:blipFill>
        <p:spPr>
          <a:xfrm>
            <a:off x="6154560" y="1570320"/>
            <a:ext cx="5393880" cy="3717000"/>
          </a:xfrm>
          <a:prstGeom prst="rect">
            <a:avLst/>
          </a:prstGeom>
          <a:ln w="0">
            <a:noFill/>
          </a:ln>
        </p:spPr>
      </p:pic>
      <p:sp>
        <p:nvSpPr>
          <p:cNvPr id="491" name="Slide Number Placeholder 4"/>
          <p:cNvSpPr/>
          <p:nvPr/>
        </p:nvSpPr>
        <p:spPr>
          <a:xfrm>
            <a:off x="1471320" y="4737600"/>
            <a:ext cx="2411640" cy="329400"/>
          </a:xfrm>
          <a:prstGeom prst="rect">
            <a:avLst/>
          </a:prstGeom>
          <a:noFill/>
          <a:ln w="0">
            <a:noFill/>
          </a:ln>
        </p:spPr>
        <p:style>
          <a:lnRef idx="0"/>
          <a:fillRef idx="0"/>
          <a:effectRef idx="0"/>
          <a:fontRef idx="minor"/>
        </p:style>
        <p:txBody>
          <a:bodyPr lIns="90000" rIns="90000" tIns="45000" bIns="45000" anchor="t">
            <a:noAutofit/>
          </a:bodyPr>
          <a:p>
            <a:pPr defTabSz="822960">
              <a:lnSpc>
                <a:spcPct val="100000"/>
              </a:lnSpc>
              <a:spcAft>
                <a:spcPts val="601"/>
              </a:spcAft>
            </a:pPr>
            <a:fld id="{D73D0AD7-9F3A-4240-854D-54823BFEAF97}" type="slidenum">
              <a:rPr b="0" lang="en-US" sz="1620" spc="-1" strike="noStrike">
                <a:solidFill>
                  <a:schemeClr val="dk1"/>
                </a:solidFill>
                <a:latin typeface="Avenir Next LT Pro Light"/>
              </a:rPr>
              <a:t>&lt;number&gt;</a:t>
            </a:fld>
            <a:endParaRPr b="0" lang="tr-TR" sz="162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92" name="Content Placeholder 5" descr="A screenshot of a computer&#10;&#10;Description automatically generated"/>
          <p:cNvPicPr/>
          <p:nvPr/>
        </p:nvPicPr>
        <p:blipFill>
          <a:blip r:embed="rId1"/>
          <a:stretch/>
        </p:blipFill>
        <p:spPr>
          <a:xfrm>
            <a:off x="643320" y="1062000"/>
            <a:ext cx="5948280" cy="4098960"/>
          </a:xfrm>
          <a:prstGeom prst="rect">
            <a:avLst/>
          </a:prstGeom>
          <a:ln w="0">
            <a:noFill/>
          </a:ln>
        </p:spPr>
      </p:pic>
      <p:sp>
        <p:nvSpPr>
          <p:cNvPr id="493" name="Content Placeholder 3"/>
          <p:cNvSpPr/>
          <p:nvPr/>
        </p:nvSpPr>
        <p:spPr>
          <a:xfrm>
            <a:off x="6679440" y="1274760"/>
            <a:ext cx="4869000" cy="3673440"/>
          </a:xfrm>
          <a:prstGeom prst="rect">
            <a:avLst/>
          </a:prstGeom>
          <a:noFill/>
          <a:ln w="0">
            <a:noFill/>
          </a:ln>
        </p:spPr>
        <p:style>
          <a:lnRef idx="0"/>
          <a:fillRef idx="0"/>
          <a:effectRef idx="0"/>
          <a:fontRef idx="minor"/>
        </p:style>
        <p:txBody>
          <a:bodyPr anchor="t">
            <a:normAutofit/>
          </a:bodyPr>
          <a:p>
            <a:pPr marL="339480" indent="-339480" defTabSz="905400">
              <a:lnSpc>
                <a:spcPct val="100000"/>
              </a:lnSpc>
              <a:spcAft>
                <a:spcPts val="601"/>
              </a:spcAft>
              <a:buClr>
                <a:srgbClr val="000000"/>
              </a:buClr>
              <a:buFont typeface="Symbol" charset="2"/>
              <a:buChar char=""/>
            </a:pPr>
            <a:r>
              <a:rPr b="0" lang="en-US" sz="1779" spc="-1" strike="noStrike">
                <a:solidFill>
                  <a:schemeClr val="dk1"/>
                </a:solidFill>
                <a:latin typeface="Avenir Next LT Pro Light"/>
              </a:rPr>
              <a:t>Spring Boot projesinin kaynağı:</a:t>
            </a:r>
            <a:endParaRPr b="0" lang="tr-TR" sz="1779" spc="-1" strike="noStrike">
              <a:solidFill>
                <a:srgbClr val="000000"/>
              </a:solidFill>
              <a:latin typeface="Arial"/>
            </a:endParaRPr>
          </a:p>
          <a:p>
            <a:pPr marL="339480" indent="-339480" defTabSz="905400">
              <a:lnSpc>
                <a:spcPct val="100000"/>
              </a:lnSpc>
              <a:spcAft>
                <a:spcPts val="601"/>
              </a:spcAft>
              <a:buClr>
                <a:srgbClr val="000000"/>
              </a:buClr>
              <a:buFont typeface="Symbol" charset="2"/>
              <a:buChar char=""/>
            </a:pPr>
            <a:r>
              <a:rPr b="0" lang="en-US" sz="1779" spc="-1" strike="noStrike" u="sng">
                <a:solidFill>
                  <a:schemeClr val="dk1"/>
                </a:solidFill>
                <a:uFillTx/>
                <a:latin typeface="Avenir Next LT Pro Light"/>
                <a:ea typeface="Avenir Next LT Pro Light"/>
                <a:hlinkClick r:id="rId2"/>
              </a:rPr>
              <a:t>https://github.com/sumitMultani/sonarqube-demo.git</a:t>
            </a:r>
            <a:endParaRPr b="0" lang="tr-TR" sz="1779" spc="-1" strike="noStrike">
              <a:solidFill>
                <a:srgbClr val="000000"/>
              </a:solidFill>
              <a:latin typeface="Arial"/>
            </a:endParaRPr>
          </a:p>
        </p:txBody>
      </p:sp>
      <p:sp>
        <p:nvSpPr>
          <p:cNvPr id="494" name="Slide Number Placeholder 4"/>
          <p:cNvSpPr/>
          <p:nvPr/>
        </p:nvSpPr>
        <p:spPr>
          <a:xfrm>
            <a:off x="1200600" y="5432400"/>
            <a:ext cx="2659680" cy="363240"/>
          </a:xfrm>
          <a:prstGeom prst="rect">
            <a:avLst/>
          </a:prstGeom>
          <a:noFill/>
          <a:ln w="0">
            <a:noFill/>
          </a:ln>
        </p:spPr>
        <p:style>
          <a:lnRef idx="0"/>
          <a:fillRef idx="0"/>
          <a:effectRef idx="0"/>
          <a:fontRef idx="minor"/>
        </p:style>
        <p:txBody>
          <a:bodyPr lIns="90000" rIns="90000" tIns="45000" bIns="45000" anchor="t">
            <a:noAutofit/>
          </a:bodyPr>
          <a:p>
            <a:pPr defTabSz="905400">
              <a:lnSpc>
                <a:spcPct val="100000"/>
              </a:lnSpc>
              <a:spcAft>
                <a:spcPts val="601"/>
              </a:spcAft>
            </a:pPr>
            <a:fld id="{B386D905-C2A9-491B-A85B-7167DE2B6F98}" type="slidenum">
              <a:rPr b="0" lang="en-US" sz="1779" spc="-1" strike="noStrike">
                <a:solidFill>
                  <a:schemeClr val="dk1"/>
                </a:solidFill>
                <a:latin typeface="Avenir Next LT Pro Light"/>
              </a:rPr>
              <a:t>56</a:t>
            </a:fld>
            <a:endParaRPr b="0" lang="tr-TR" sz="1779"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893160" y="72360"/>
            <a:ext cx="82969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2:</a:t>
            </a:r>
            <a:endParaRPr b="0" lang="en-US" sz="2800" spc="-1" strike="noStrike">
              <a:solidFill>
                <a:schemeClr val="dk1"/>
              </a:solidFill>
              <a:latin typeface="Avenir Next LT Pro Light"/>
            </a:endParaRPr>
          </a:p>
        </p:txBody>
      </p:sp>
      <p:sp>
        <p:nvSpPr>
          <p:cNvPr id="296" name="PlaceHolder 2"/>
          <p:cNvSpPr>
            <a:spLocks noGrp="1"/>
          </p:cNvSpPr>
          <p:nvPr>
            <p:ph/>
          </p:nvPr>
        </p:nvSpPr>
        <p:spPr>
          <a:xfrm>
            <a:off x="865800" y="2072520"/>
            <a:ext cx="8323560" cy="3492720"/>
          </a:xfrm>
          <a:prstGeom prst="rect">
            <a:avLst/>
          </a:prstGeom>
          <a:noFill/>
          <a:ln w="0">
            <a:noFill/>
          </a:ln>
        </p:spPr>
        <p:txBody>
          <a:bodyPr anchor="t">
            <a:normAutofit/>
          </a:bodyPr>
          <a:p>
            <a:pPr marL="228600" indent="-228600" defTabSz="914400">
              <a:lnSpc>
                <a:spcPct val="156000"/>
              </a:lnSpc>
              <a:spcAft>
                <a:spcPts val="1199"/>
              </a:spcAft>
              <a:buClr>
                <a:srgbClr val="000000"/>
              </a:buClr>
              <a:buFont typeface="Arial"/>
              <a:buChar char="•"/>
            </a:pPr>
            <a:r>
              <a:rPr b="0" lang="en-US" sz="2000" spc="-1" strike="noStrike">
                <a:solidFill>
                  <a:schemeClr val="dk1"/>
                </a:solidFill>
                <a:latin typeface="Avenir Next LT Pro Light"/>
              </a:rPr>
              <a:t>apt-get install git</a:t>
            </a:r>
            <a:br>
              <a:rPr sz="2000"/>
            </a:br>
            <a:r>
              <a:rPr b="0" lang="en-US" sz="2000" spc="-1" strike="noStrike">
                <a:solidFill>
                  <a:schemeClr val="dk1"/>
                </a:solidFill>
                <a:latin typeface="Avenir Next LT Pro Light"/>
              </a:rPr>
              <a:t>apt install openjdk-17-jdk</a:t>
            </a:r>
            <a:br>
              <a:rPr sz="2000"/>
            </a:br>
            <a:r>
              <a:rPr b="0" lang="en-US" sz="2000" spc="-1" strike="noStrike">
                <a:solidFill>
                  <a:schemeClr val="dk1"/>
                </a:solidFill>
                <a:latin typeface="Avenir Next LT Pro Light"/>
              </a:rPr>
              <a:t>apt install maven –y</a:t>
            </a:r>
            <a:br>
              <a:rPr sz="2000"/>
            </a:br>
            <a:r>
              <a:rPr b="0" lang="en-US" sz="2000" spc="-1" strike="noStrike">
                <a:solidFill>
                  <a:schemeClr val="dk1"/>
                </a:solidFill>
                <a:latin typeface="Avenir Next LT Pro Light"/>
              </a:rPr>
              <a:t> apt install tomcat9 tomcat9-admin tomcat9-examples</a:t>
            </a:r>
            <a:br>
              <a:rPr sz="2000"/>
            </a:br>
            <a:r>
              <a:rPr b="0" lang="en-US" sz="2000" spc="-1" strike="noStrike">
                <a:solidFill>
                  <a:schemeClr val="dk1"/>
                </a:solidFill>
                <a:latin typeface="Avenir Next LT Pro Light"/>
                <a:ea typeface="Avenir Next LT Pro Light"/>
              </a:rPr>
              <a:t> apt-get install docker-ce docker-ce-cli containerd.io docker-buildx-plugin docker-compose-plugin</a:t>
            </a:r>
            <a:endParaRPr b="0" lang="en-US" sz="2000" spc="-1" strike="noStrike">
              <a:solidFill>
                <a:schemeClr val="dk1"/>
              </a:solidFill>
              <a:latin typeface="Avenir Next LT Pro Light"/>
            </a:endParaRPr>
          </a:p>
        </p:txBody>
      </p:sp>
      <p:sp>
        <p:nvSpPr>
          <p:cNvPr id="4" name="PlaceHolder 3"/>
          <p:cNvSpPr>
            <a:spLocks noGrp="1"/>
          </p:cNvSpPr>
          <p:nvPr>
            <p:ph type="sldNum" idx="1"/>
          </p:nvPr>
        </p:nvSpPr>
        <p:spPr/>
        <p:txBody>
          <a:bodyPr/>
          <a:p>
            <a:fld id="{94707C9F-0D83-4042-BCB1-39B13927CAA4}"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p:nvPr>
        </p:nvSpPr>
        <p:spPr>
          <a:xfrm>
            <a:off x="11880" y="360"/>
            <a:ext cx="11888280" cy="1159920"/>
          </a:xfrm>
          <a:prstGeom prst="rect">
            <a:avLst/>
          </a:prstGeom>
          <a:noFill/>
          <a:ln w="0">
            <a:noFill/>
          </a:ln>
        </p:spPr>
        <p:txBody>
          <a:bodyPr anchor="t">
            <a:normAutofit/>
          </a:bodyPr>
          <a:p>
            <a:pPr indent="0" defTabSz="914400">
              <a:lnSpc>
                <a:spcPct val="90000"/>
              </a:lnSpc>
              <a:spcBef>
                <a:spcPts val="1001"/>
              </a:spcBef>
              <a:buNone/>
              <a:tabLst>
                <a:tab algn="l" pos="0"/>
              </a:tabLst>
            </a:pPr>
            <a:r>
              <a:rPr b="0" lang="en-US" sz="2800" spc="-1" strike="noStrike">
                <a:solidFill>
                  <a:schemeClr val="dk1"/>
                </a:solidFill>
                <a:latin typeface="Avenir Next LT Pro Light"/>
              </a:rPr>
              <a:t>Netstat –nlptu komutu ile portlara bakıyoruz.</a:t>
            </a:r>
            <a:endParaRPr b="0" lang="en-US" sz="2800" spc="-1" strike="noStrike">
              <a:solidFill>
                <a:schemeClr val="dk1"/>
              </a:solidFill>
              <a:latin typeface="Avenir Next LT Pro Light"/>
            </a:endParaRPr>
          </a:p>
        </p:txBody>
      </p:sp>
      <p:pic>
        <p:nvPicPr>
          <p:cNvPr id="298" name="Picture Placeholder 10" descr="A screenshot of a computer&#10;&#10;Description automatically generated"/>
          <p:cNvPicPr/>
          <p:nvPr/>
        </p:nvPicPr>
        <p:blipFill>
          <a:blip r:embed="rId1"/>
          <a:srcRect l="863" t="0" r="863" b="0"/>
          <a:stretch/>
        </p:blipFill>
        <p:spPr>
          <a:xfrm>
            <a:off x="-3240" y="1222200"/>
            <a:ext cx="12188520" cy="5363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893160" y="72360"/>
            <a:ext cx="82969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4:</a:t>
            </a:r>
            <a:endParaRPr b="0" lang="en-US" sz="2800" spc="-1" strike="noStrike">
              <a:solidFill>
                <a:schemeClr val="dk1"/>
              </a:solidFill>
              <a:latin typeface="Avenir Next LT Pro Light"/>
            </a:endParaRPr>
          </a:p>
        </p:txBody>
      </p:sp>
      <p:sp>
        <p:nvSpPr>
          <p:cNvPr id="300" name="PlaceHolder 2"/>
          <p:cNvSpPr>
            <a:spLocks noGrp="1"/>
          </p:cNvSpPr>
          <p:nvPr>
            <p:ph/>
          </p:nvPr>
        </p:nvSpPr>
        <p:spPr>
          <a:xfrm>
            <a:off x="865800" y="2072520"/>
            <a:ext cx="8323560" cy="3492720"/>
          </a:xfrm>
          <a:prstGeom prst="rect">
            <a:avLst/>
          </a:prstGeom>
          <a:noFill/>
          <a:ln w="0">
            <a:noFill/>
          </a:ln>
        </p:spPr>
        <p:txBody>
          <a:bodyPr anchor="t">
            <a:normAutofit fontScale="68456"/>
          </a:bodyPr>
          <a:p>
            <a:pPr marL="228600" indent="-228600" defTabSz="914400">
              <a:lnSpc>
                <a:spcPct val="156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git config --global user.name "Erdem Okutan"</a:t>
            </a:r>
            <a:endParaRPr b="0" lang="en-US" sz="2000" spc="-1" strike="noStrike">
              <a:solidFill>
                <a:schemeClr val="dk1"/>
              </a:solidFill>
              <a:latin typeface="Avenir Next LT Pro Light"/>
            </a:endParaRPr>
          </a:p>
          <a:p>
            <a:pPr marL="228600" indent="-228600" defTabSz="914400">
              <a:lnSpc>
                <a:spcPct val="156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git config --global user.email "erdemokutan@hotmail.com"</a:t>
            </a:r>
            <a:endParaRPr b="0" lang="en-US" sz="2000" spc="-1" strike="noStrike">
              <a:solidFill>
                <a:schemeClr val="dk1"/>
              </a:solidFill>
              <a:latin typeface="Avenir Next LT Pro Light"/>
            </a:endParaRPr>
          </a:p>
          <a:p>
            <a:pPr marL="228600" indent="-228600" defTabSz="914400">
              <a:lnSpc>
                <a:spcPct val="156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git clone </a:t>
            </a:r>
            <a:r>
              <a:rPr b="0" lang="en-US" sz="2000" spc="-1" strike="noStrike" u="sng">
                <a:solidFill>
                  <a:schemeClr val="dk1"/>
                </a:solidFill>
                <a:uFillTx/>
                <a:latin typeface="Avenir Next LT Pro Light"/>
                <a:ea typeface="Avenir Next LT Pro Light"/>
                <a:hlinkClick r:id="rId1"/>
              </a:rPr>
              <a:t>https://github.com/erdemokutan/devops_project.git</a:t>
            </a:r>
            <a:endParaRPr b="0" lang="en-US" sz="2000" spc="-1" strike="noStrike">
              <a:solidFill>
                <a:schemeClr val="dk1"/>
              </a:solidFill>
              <a:latin typeface="Avenir Next LT Pro Light"/>
            </a:endParaRPr>
          </a:p>
          <a:p>
            <a:pPr marL="228600" indent="-228600" defTabSz="914400">
              <a:lnSpc>
                <a:spcPct val="156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git add README.md</a:t>
            </a:r>
            <a:endParaRPr b="0" lang="en-US" sz="2000" spc="-1" strike="noStrike">
              <a:solidFill>
                <a:schemeClr val="dk1"/>
              </a:solidFill>
              <a:latin typeface="Avenir Next LT Pro Light"/>
            </a:endParaRPr>
          </a:p>
          <a:p>
            <a:pPr marL="228600" indent="-228600" defTabSz="914400">
              <a:lnSpc>
                <a:spcPct val="156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git commit -m "readme file"</a:t>
            </a:r>
            <a:endParaRPr b="0" lang="en-US" sz="2000" spc="-1" strike="noStrike">
              <a:solidFill>
                <a:schemeClr val="dk1"/>
              </a:solidFill>
              <a:latin typeface="Avenir Next LT Pro Light"/>
            </a:endParaRPr>
          </a:p>
          <a:p>
            <a:pPr marL="228600" indent="-228600" defTabSz="914400">
              <a:lnSpc>
                <a:spcPct val="156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git push origin main</a:t>
            </a:r>
            <a:endParaRPr b="0" lang="en-US" sz="2000" spc="-1" strike="noStrike">
              <a:solidFill>
                <a:schemeClr val="dk1"/>
              </a:solidFill>
              <a:latin typeface="Avenir Next LT Pro Light"/>
            </a:endParaRPr>
          </a:p>
          <a:p>
            <a:pPr marL="228600" indent="-228600" defTabSz="914400">
              <a:lnSpc>
                <a:spcPct val="156000"/>
              </a:lnSpc>
              <a:spcAft>
                <a:spcPts val="1199"/>
              </a:spcAft>
              <a:buClr>
                <a:srgbClr val="000000"/>
              </a:buClr>
              <a:buFont typeface="Arial"/>
              <a:buChar char="•"/>
            </a:pPr>
            <a:r>
              <a:rPr b="0" lang="en-US" sz="2000" spc="-1" strike="noStrike">
                <a:solidFill>
                  <a:schemeClr val="dk1"/>
                </a:solidFill>
                <a:latin typeface="Avenir Next LT Pro Light"/>
                <a:ea typeface="Avenir Next LT Pro Light"/>
              </a:rPr>
              <a:t>git pull </a:t>
            </a:r>
            <a:endParaRPr b="0" lang="en-US" sz="2000" spc="-1" strike="noStrike">
              <a:solidFill>
                <a:schemeClr val="dk1"/>
              </a:solidFill>
              <a:latin typeface="Avenir Next LT Pro Light"/>
            </a:endParaRPr>
          </a:p>
        </p:txBody>
      </p:sp>
      <p:sp>
        <p:nvSpPr>
          <p:cNvPr id="4" name="PlaceHolder 3"/>
          <p:cNvSpPr>
            <a:spLocks noGrp="1"/>
          </p:cNvSpPr>
          <p:nvPr>
            <p:ph type="sldNum" idx="1"/>
          </p:nvPr>
        </p:nvSpPr>
        <p:spPr/>
        <p:txBody>
          <a:bodyPr/>
          <a:p>
            <a:fld id="{CBFC5521-777C-4A8C-B000-6867C9938E2D}"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893160" y="72360"/>
            <a:ext cx="10404720" cy="1326240"/>
          </a:xfrm>
          <a:prstGeom prst="rect">
            <a:avLst/>
          </a:prstGeom>
          <a:noFill/>
          <a:ln w="0">
            <a:noFill/>
          </a:ln>
        </p:spPr>
        <p:txBody>
          <a:bodyPr anchor="b">
            <a:noAutofit/>
          </a:bodyPr>
          <a:p>
            <a:pPr indent="0" defTabSz="914400">
              <a:lnSpc>
                <a:spcPct val="90000"/>
              </a:lnSpc>
              <a:buNone/>
            </a:pPr>
            <a:r>
              <a:rPr b="1" lang="en-US" sz="2800" spc="-1" strike="noStrike" cap="all">
                <a:solidFill>
                  <a:schemeClr val="dk1"/>
                </a:solidFill>
                <a:latin typeface="Posterama"/>
              </a:rPr>
              <a:t>ADım 5: Git Nedir</a:t>
            </a:r>
            <a:endParaRPr b="0" lang="en-US" sz="2800" spc="-1" strike="noStrike">
              <a:solidFill>
                <a:schemeClr val="dk1"/>
              </a:solidFill>
              <a:latin typeface="Avenir Next LT Pro Light"/>
            </a:endParaRPr>
          </a:p>
        </p:txBody>
      </p:sp>
      <p:sp>
        <p:nvSpPr>
          <p:cNvPr id="302" name="PlaceHolder 2"/>
          <p:cNvSpPr>
            <a:spLocks noGrp="1"/>
          </p:cNvSpPr>
          <p:nvPr>
            <p:ph/>
          </p:nvPr>
        </p:nvSpPr>
        <p:spPr>
          <a:xfrm>
            <a:off x="893880" y="2073240"/>
            <a:ext cx="3144600" cy="3687480"/>
          </a:xfrm>
          <a:prstGeom prst="rect">
            <a:avLst/>
          </a:prstGeom>
          <a:noFill/>
          <a:ln w="0">
            <a:noFill/>
          </a:ln>
        </p:spPr>
        <p:txBody>
          <a:bodyPr anchor="t">
            <a:normAutofit/>
          </a:bodyPr>
          <a:p>
            <a:pPr indent="0" defTabSz="914400">
              <a:lnSpc>
                <a:spcPct val="100000"/>
              </a:lnSpc>
              <a:spcAft>
                <a:spcPts val="1199"/>
              </a:spcAft>
              <a:buNone/>
              <a:tabLst>
                <a:tab algn="l" pos="0"/>
              </a:tabLst>
            </a:pPr>
            <a:r>
              <a:rPr b="0" lang="en-US" sz="2000" spc="-1" strike="noStrike">
                <a:solidFill>
                  <a:schemeClr val="dk1"/>
                </a:solidFill>
                <a:latin typeface="Avenir Next LT Pro Light"/>
              </a:rPr>
              <a:t>Git, yazılım geliştirme projelerinde kullanılan bir versiyon kontrol sistemidir. Dosyalarınızın ve klasörlerinizin geçmiş sürümlerini takip etmenizi ve değişiklikleri yönetmenizi sağlar.</a:t>
            </a:r>
            <a:endParaRPr b="0" lang="en-US" sz="2000" spc="-1" strike="noStrike">
              <a:solidFill>
                <a:schemeClr val="dk1"/>
              </a:solidFill>
              <a:latin typeface="Avenir Next LT Pro Light"/>
            </a:endParaRPr>
          </a:p>
        </p:txBody>
      </p:sp>
      <p:sp>
        <p:nvSpPr>
          <p:cNvPr id="303" name="PlaceHolder 3"/>
          <p:cNvSpPr>
            <a:spLocks noGrp="1"/>
          </p:cNvSpPr>
          <p:nvPr>
            <p:ph/>
          </p:nvPr>
        </p:nvSpPr>
        <p:spPr>
          <a:xfrm>
            <a:off x="4556880" y="2073240"/>
            <a:ext cx="6192360" cy="3687480"/>
          </a:xfrm>
          <a:prstGeom prst="rect">
            <a:avLst/>
          </a:prstGeom>
          <a:noFill/>
          <a:ln w="0">
            <a:noFill/>
          </a:ln>
        </p:spPr>
        <p:txBody>
          <a:bodyPr anchor="t">
            <a:normAutofit/>
          </a:bodyPr>
          <a:p>
            <a:pPr marL="285840" indent="-28584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Dağıtık: Her kullanıcının projenin tam bir kopyasını saklaması.</a:t>
            </a:r>
            <a:endParaRPr b="0" lang="en-US" sz="20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Hızlı: Verimli veri depolama ve değişiklik takibi.</a:t>
            </a:r>
            <a:endParaRPr b="0" lang="en-US" sz="20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Güçlü: Birden fazla dal üzerinde çalışma ve değişiklikleri geri alma imkanı.</a:t>
            </a:r>
            <a:endParaRPr b="0" lang="en-US" sz="2000" spc="-1" strike="noStrike">
              <a:solidFill>
                <a:schemeClr val="dk1"/>
              </a:solidFill>
              <a:latin typeface="Avenir Next LT Pro Light"/>
            </a:endParaRPr>
          </a:p>
          <a:p>
            <a:pPr marL="285840" indent="-285840" defTabSz="914400">
              <a:lnSpc>
                <a:spcPct val="100000"/>
              </a:lnSpc>
              <a:spcAft>
                <a:spcPts val="1199"/>
              </a:spcAft>
              <a:buClr>
                <a:srgbClr val="000000"/>
              </a:buClr>
              <a:buFont typeface="Arial"/>
              <a:buChar char="•"/>
            </a:pPr>
            <a:r>
              <a:rPr b="0" lang="en-US" sz="2000" spc="-1" strike="noStrike">
                <a:solidFill>
                  <a:schemeClr val="dk1"/>
                </a:solidFill>
                <a:latin typeface="Avenir Next LT Pro Light"/>
              </a:rPr>
              <a:t>Kullanıcı dostu: Basit ve öğrenmesi kolay komutlar.</a:t>
            </a:r>
            <a:endParaRPr b="0" lang="en-US" sz="2000" spc="-1" strike="noStrike">
              <a:solidFill>
                <a:schemeClr val="dk1"/>
              </a:solidFill>
              <a:latin typeface="Avenir Next LT Pro Light"/>
            </a:endParaRPr>
          </a:p>
          <a:p>
            <a:pPr indent="0" defTabSz="914400">
              <a:lnSpc>
                <a:spcPct val="100000"/>
              </a:lnSpc>
              <a:spcAft>
                <a:spcPts val="1199"/>
              </a:spcAft>
              <a:buNone/>
              <a:tabLst>
                <a:tab algn="l" pos="0"/>
              </a:tabLst>
            </a:pPr>
            <a:endParaRPr b="0" lang="en-US" sz="2000" spc="-1" strike="noStrike">
              <a:solidFill>
                <a:schemeClr val="dk1"/>
              </a:solidFill>
              <a:latin typeface="Avenir Next LT Pro Light"/>
            </a:endParaRPr>
          </a:p>
        </p:txBody>
      </p:sp>
      <p:sp>
        <p:nvSpPr>
          <p:cNvPr id="5" name="PlaceHolder 4"/>
          <p:cNvSpPr>
            <a:spLocks noGrp="1"/>
          </p:cNvSpPr>
          <p:nvPr>
            <p:ph type="sldNum" idx="3"/>
          </p:nvPr>
        </p:nvSpPr>
        <p:spPr/>
        <p:txBody>
          <a:bodyPr/>
          <a:p>
            <a:fld id="{742CFA5B-AEF6-4FF4-9E6B-26EF29951369}"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pitchFamily="0" charset="1"/>
        <a:ea typeface=""/>
        <a:cs typeface=""/>
      </a:majorFont>
      <a:minorFont>
        <a:latin typeface="Avenir Next LT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pitchFamily="0" charset="1"/>
        <a:ea typeface=""/>
        <a:cs typeface=""/>
      </a:majorFont>
      <a:minorFont>
        <a:latin typeface="Avenir Next LT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pitchFamily="0" charset="1"/>
        <a:ea typeface=""/>
        <a:cs typeface=""/>
      </a:majorFont>
      <a:minorFont>
        <a:latin typeface="Avenir Next LT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pitchFamily="0" charset="1"/>
        <a:ea typeface=""/>
        <a:cs typeface=""/>
      </a:majorFont>
      <a:minorFont>
        <a:latin typeface="Avenir Next LT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Custom">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pitchFamily="0" charset="1"/>
        <a:ea typeface=""/>
        <a:cs typeface=""/>
      </a:majorFont>
      <a:minorFont>
        <a:latin typeface="Avenir Next LT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Custom">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pitchFamily="0" charset="1"/>
        <a:ea typeface=""/>
        <a:cs typeface=""/>
      </a:majorFont>
      <a:minorFont>
        <a:latin typeface="Avenir Next LT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pitchFamily="0" charset="1"/>
        <a:ea typeface=""/>
        <a:cs typeface=""/>
      </a:majorFont>
      <a:minorFont>
        <a:latin typeface="Avenir Next LT Pro Ligh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4D714C4-5FE2-48FA-A21E-ED0E7AD41183}">
  <ds:schemaRefs>
    <ds:schemaRef ds:uri="http://schemas.microsoft.com/sharepoint/v3/contenttype/forms"/>
  </ds:schemaRefs>
</ds:datastoreItem>
</file>

<file path=customXml/itemProps2.xml><?xml version="1.0" encoding="utf-8"?>
<ds:datastoreItem xmlns:ds="http://schemas.openxmlformats.org/officeDocument/2006/customXml" ds:itemID="{9D01540B-037D-4E23-AFCA-FDDA3CCE135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53F812E-DDE9-40A9-A0BA-64D56AFBFEB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TotalTime>
  <Application>LibreOffice/7.6.0.3$Windows_X86_64 LibreOffice_project/69edd8b8ebc41d00b4de3915dc82f8f0fc3b6265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2024-03-09T07:52:12Z</dcterms:created>
  <dc:creator/>
  <dc:description/>
  <dc:language>tr-TR</dc:language>
  <cp:lastModifiedBy/>
  <dcterms:modified xsi:type="dcterms:W3CDTF">2024-03-13T15:18:46Z</dcterms:modified>
  <cp:revision>939</cp:revision>
  <dc:subject/>
  <dc:title>Basic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PresentationFormat">
    <vt:lpwstr>Widescreen</vt:lpwstr>
  </property>
  <property fmtid="{D5CDD505-2E9C-101B-9397-08002B2CF9AE}" pid="4" name="Slides">
    <vt:i4>56</vt:i4>
  </property>
</Properties>
</file>